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3"/>
  </p:notesMasterIdLst>
  <p:handoutMasterIdLst>
    <p:handoutMasterId r:id="rId34"/>
  </p:handoutMasterIdLst>
  <p:sldIdLst>
    <p:sldId id="256" r:id="rId2"/>
    <p:sldId id="454" r:id="rId3"/>
    <p:sldId id="476" r:id="rId4"/>
    <p:sldId id="477" r:id="rId5"/>
    <p:sldId id="455" r:id="rId6"/>
    <p:sldId id="456" r:id="rId7"/>
    <p:sldId id="457" r:id="rId8"/>
    <p:sldId id="458" r:id="rId9"/>
    <p:sldId id="478" r:id="rId10"/>
    <p:sldId id="479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80" r:id="rId23"/>
    <p:sldId id="470" r:id="rId24"/>
    <p:sldId id="471" r:id="rId25"/>
    <p:sldId id="472" r:id="rId26"/>
    <p:sldId id="473" r:id="rId27"/>
    <p:sldId id="474" r:id="rId28"/>
    <p:sldId id="475" r:id="rId29"/>
    <p:sldId id="481" r:id="rId30"/>
    <p:sldId id="482" r:id="rId31"/>
    <p:sldId id="483" r:id="rId32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F823C-2B1F-8B4B-9F6B-A54D9D43DE59}" v="2" dt="2020-04-06T15:29:36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52" autoAdjust="0"/>
    <p:restoredTop sz="94709" autoAdjust="0"/>
  </p:normalViewPr>
  <p:slideViewPr>
    <p:cSldViewPr>
      <p:cViewPr varScale="1">
        <p:scale>
          <a:sx n="140" d="100"/>
          <a:sy n="140" d="100"/>
        </p:scale>
        <p:origin x="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A8AF823C-2B1F-8B4B-9F6B-A54D9D43DE59}"/>
    <pc:docChg chg="custSel addSld modSld">
      <pc:chgData name="Kun Suo" userId="41c30799-3a2b-4880-86a3-8488be07954a" providerId="ADAL" clId="{A8AF823C-2B1F-8B4B-9F6B-A54D9D43DE59}" dt="2020-04-06T15:29:36.787" v="148"/>
      <pc:docMkLst>
        <pc:docMk/>
      </pc:docMkLst>
      <pc:sldChg chg="modSp">
        <pc:chgData name="Kun Suo" userId="41c30799-3a2b-4880-86a3-8488be07954a" providerId="ADAL" clId="{A8AF823C-2B1F-8B4B-9F6B-A54D9D43DE59}" dt="2020-04-06T14:43:09.649" v="133" actId="20577"/>
        <pc:sldMkLst>
          <pc:docMk/>
          <pc:sldMk cId="2310351437" sldId="454"/>
        </pc:sldMkLst>
        <pc:spChg chg="mod">
          <ac:chgData name="Kun Suo" userId="41c30799-3a2b-4880-86a3-8488be07954a" providerId="ADAL" clId="{A8AF823C-2B1F-8B4B-9F6B-A54D9D43DE59}" dt="2020-04-06T14:43:09.649" v="13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modSp">
        <pc:chgData name="Kun Suo" userId="41c30799-3a2b-4880-86a3-8488be07954a" providerId="ADAL" clId="{A8AF823C-2B1F-8B4B-9F6B-A54D9D43DE59}" dt="2020-04-06T14:43:22.746" v="135" actId="27636"/>
        <pc:sldMkLst>
          <pc:docMk/>
          <pc:sldMk cId="3962852001" sldId="467"/>
        </pc:sldMkLst>
        <pc:spChg chg="mod">
          <ac:chgData name="Kun Suo" userId="41c30799-3a2b-4880-86a3-8488be07954a" providerId="ADAL" clId="{A8AF823C-2B1F-8B4B-9F6B-A54D9D43DE59}" dt="2020-04-06T14:43:22.746" v="135" actId="27636"/>
          <ac:spMkLst>
            <pc:docMk/>
            <pc:sldMk cId="3962852001" sldId="467"/>
            <ac:spMk id="5" creationId="{46465410-23D1-634E-99D4-7256A3E90D02}"/>
          </ac:spMkLst>
        </pc:spChg>
      </pc:sldChg>
      <pc:sldChg chg="modSp">
        <pc:chgData name="Kun Suo" userId="41c30799-3a2b-4880-86a3-8488be07954a" providerId="ADAL" clId="{A8AF823C-2B1F-8B4B-9F6B-A54D9D43DE59}" dt="2020-04-06T14:43:22.765" v="136" actId="27636"/>
        <pc:sldMkLst>
          <pc:docMk/>
          <pc:sldMk cId="3820028132" sldId="470"/>
        </pc:sldMkLst>
        <pc:spChg chg="mod">
          <ac:chgData name="Kun Suo" userId="41c30799-3a2b-4880-86a3-8488be07954a" providerId="ADAL" clId="{A8AF823C-2B1F-8B4B-9F6B-A54D9D43DE59}" dt="2020-04-06T14:43:22.765" v="136" actId="27636"/>
          <ac:spMkLst>
            <pc:docMk/>
            <pc:sldMk cId="3820028132" sldId="470"/>
            <ac:spMk id="5" creationId="{6B7498AB-28F8-AB4F-AFD3-5F5AC4F5AE3A}"/>
          </ac:spMkLst>
        </pc:spChg>
      </pc:sldChg>
      <pc:sldChg chg="modSp">
        <pc:chgData name="Kun Suo" userId="41c30799-3a2b-4880-86a3-8488be07954a" providerId="ADAL" clId="{A8AF823C-2B1F-8B4B-9F6B-A54D9D43DE59}" dt="2020-04-06T15:29:36.787" v="148"/>
        <pc:sldMkLst>
          <pc:docMk/>
          <pc:sldMk cId="1742535452" sldId="478"/>
        </pc:sldMkLst>
        <pc:spChg chg="mod">
          <ac:chgData name="Kun Suo" userId="41c30799-3a2b-4880-86a3-8488be07954a" providerId="ADAL" clId="{A8AF823C-2B1F-8B4B-9F6B-A54D9D43DE59}" dt="2020-04-06T15:29:36.787" v="148"/>
          <ac:spMkLst>
            <pc:docMk/>
            <pc:sldMk cId="1742535452" sldId="478"/>
            <ac:spMk id="5" creationId="{A0F39DE8-F1A9-254A-BE78-949D62DD1ABD}"/>
          </ac:spMkLst>
        </pc:spChg>
      </pc:sldChg>
      <pc:sldChg chg="modSp add">
        <pc:chgData name="Kun Suo" userId="41c30799-3a2b-4880-86a3-8488be07954a" providerId="ADAL" clId="{A8AF823C-2B1F-8B4B-9F6B-A54D9D43DE59}" dt="2020-04-06T14:43:26.409" v="146" actId="20577"/>
        <pc:sldMkLst>
          <pc:docMk/>
          <pc:sldMk cId="6419422" sldId="483"/>
        </pc:sldMkLst>
        <pc:spChg chg="mod">
          <ac:chgData name="Kun Suo" userId="41c30799-3a2b-4880-86a3-8488be07954a" providerId="ADAL" clId="{A8AF823C-2B1F-8B4B-9F6B-A54D9D43DE59}" dt="2020-04-06T14:43:26.409" v="146" actId="20577"/>
          <ac:spMkLst>
            <pc:docMk/>
            <pc:sldMk cId="6419422" sldId="48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Chg chg="add del">
        <pc:chgData name="Kun Suo" userId="41c30799-3a2b-4880-86a3-8488be07954a" providerId="ADAL" clId="{191B24C1-C58E-5744-86FB-DFD5E9474FAC}" dt="2019-11-26T15:26:33.442" v="3"/>
        <pc:sldMkLst>
          <pc:docMk/>
          <pc:sldMk cId="734229605" sldId="456"/>
        </pc:sldMkLst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17CE08C-1F02-814E-AE3E-1E6FD814EABA}"/>
    <pc:docChg chg="undo custSel addSld delSld modSld">
      <pc:chgData name="Kun Suo" userId="41c30799-3a2b-4880-86a3-8488be07954a" providerId="ADAL" clId="{F17CE08C-1F02-814E-AE3E-1E6FD814EABA}" dt="2019-11-27T22:54:59.975" v="2167" actId="20577"/>
      <pc:docMkLst>
        <pc:docMk/>
      </pc:docMkLst>
      <pc:sldChg chg="modSp">
        <pc:chgData name="Kun Suo" userId="41c30799-3a2b-4880-86a3-8488be07954a" providerId="ADAL" clId="{F17CE08C-1F02-814E-AE3E-1E6FD814EABA}" dt="2019-11-27T17:24:46.354" v="8" actId="20577"/>
        <pc:sldMkLst>
          <pc:docMk/>
          <pc:sldMk cId="0" sldId="256"/>
        </pc:sldMkLst>
        <pc:spChg chg="mod">
          <ac:chgData name="Kun Suo" userId="41c30799-3a2b-4880-86a3-8488be07954a" providerId="ADAL" clId="{F17CE08C-1F02-814E-AE3E-1E6FD814EABA}" dt="2019-11-27T17:24:46.354" v="8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modSp">
        <pc:chgData name="Kun Suo" userId="41c30799-3a2b-4880-86a3-8488be07954a" providerId="ADAL" clId="{F17CE08C-1F02-814E-AE3E-1E6FD814EABA}" dt="2019-11-27T17:28:46.075" v="43" actId="1076"/>
        <pc:sldMkLst>
          <pc:docMk/>
          <pc:sldMk cId="2124369641" sldId="455"/>
        </pc:sldMkLst>
        <pc:spChg chg="mod">
          <ac:chgData name="Kun Suo" userId="41c30799-3a2b-4880-86a3-8488be07954a" providerId="ADAL" clId="{F17CE08C-1F02-814E-AE3E-1E6FD814EABA}" dt="2019-11-27T17:26:57.026" v="28" actId="20577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F17CE08C-1F02-814E-AE3E-1E6FD814EABA}" dt="2019-11-27T17:28:40.205" v="40" actId="27636"/>
          <ac:spMkLst>
            <pc:docMk/>
            <pc:sldMk cId="2124369641" sldId="455"/>
            <ac:spMk id="6" creationId="{84ACBAF7-8B38-FB46-A0A9-659634E70926}"/>
          </ac:spMkLst>
        </pc:spChg>
        <pc:picChg chg="add mod">
          <ac:chgData name="Kun Suo" userId="41c30799-3a2b-4880-86a3-8488be07954a" providerId="ADAL" clId="{F17CE08C-1F02-814E-AE3E-1E6FD814EABA}" dt="2019-11-27T17:28:46.075" v="43" actId="1076"/>
          <ac:picMkLst>
            <pc:docMk/>
            <pc:sldMk cId="2124369641" sldId="455"/>
            <ac:picMk id="4" creationId="{EC3E81C2-88FE-D24B-A8A4-6647A00F58D8}"/>
          </ac:picMkLst>
        </pc:picChg>
      </pc:sldChg>
      <pc:sldChg chg="addSp delSp modSp add">
        <pc:chgData name="Kun Suo" userId="41c30799-3a2b-4880-86a3-8488be07954a" providerId="ADAL" clId="{F17CE08C-1F02-814E-AE3E-1E6FD814EABA}" dt="2019-11-27T17:31:36.365" v="87" actId="1076"/>
        <pc:sldMkLst>
          <pc:docMk/>
          <pc:sldMk cId="3969547405" sldId="456"/>
        </pc:sldMkLst>
        <pc:spChg chg="mod">
          <ac:chgData name="Kun Suo" userId="41c30799-3a2b-4880-86a3-8488be07954a" providerId="ADAL" clId="{F17CE08C-1F02-814E-AE3E-1E6FD814EABA}" dt="2019-11-27T17:29:03.525" v="45"/>
          <ac:spMkLst>
            <pc:docMk/>
            <pc:sldMk cId="3969547405" sldId="456"/>
            <ac:spMk id="2" creationId="{D7D5AEBF-CAE7-F34A-AAC2-C062E16CE641}"/>
          </ac:spMkLst>
        </pc:spChg>
        <pc:spChg chg="mod">
          <ac:chgData name="Kun Suo" userId="41c30799-3a2b-4880-86a3-8488be07954a" providerId="ADAL" clId="{F17CE08C-1F02-814E-AE3E-1E6FD814EABA}" dt="2019-11-27T17:29:40.356" v="77" actId="14100"/>
          <ac:spMkLst>
            <pc:docMk/>
            <pc:sldMk cId="3969547405" sldId="456"/>
            <ac:spMk id="5" creationId="{5C764E96-5608-864C-9BE9-54239FF431E1}"/>
          </ac:spMkLst>
        </pc:spChg>
        <pc:picChg chg="add del mod">
          <ac:chgData name="Kun Suo" userId="41c30799-3a2b-4880-86a3-8488be07954a" providerId="ADAL" clId="{F17CE08C-1F02-814E-AE3E-1E6FD814EABA}" dt="2019-11-27T17:31:24.905" v="84" actId="478"/>
          <ac:picMkLst>
            <pc:docMk/>
            <pc:sldMk cId="3969547405" sldId="456"/>
            <ac:picMk id="6" creationId="{A3758C15-20AD-444C-BBF9-F3621F8EC3BB}"/>
          </ac:picMkLst>
        </pc:picChg>
        <pc:picChg chg="add mod">
          <ac:chgData name="Kun Suo" userId="41c30799-3a2b-4880-86a3-8488be07954a" providerId="ADAL" clId="{F17CE08C-1F02-814E-AE3E-1E6FD814EABA}" dt="2019-11-27T17:31:36.365" v="87" actId="1076"/>
          <ac:picMkLst>
            <pc:docMk/>
            <pc:sldMk cId="3969547405" sldId="456"/>
            <ac:picMk id="7" creationId="{30A461ED-7222-484D-A507-2A11B4200348}"/>
          </ac:picMkLst>
        </pc:picChg>
      </pc:sldChg>
      <pc:sldChg chg="modSp add">
        <pc:chgData name="Kun Suo" userId="41c30799-3a2b-4880-86a3-8488be07954a" providerId="ADAL" clId="{F17CE08C-1F02-814E-AE3E-1E6FD814EABA}" dt="2019-11-27T20:48:36.573" v="183" actId="403"/>
        <pc:sldMkLst>
          <pc:docMk/>
          <pc:sldMk cId="1578324080" sldId="457"/>
        </pc:sldMkLst>
        <pc:spChg chg="mod">
          <ac:chgData name="Kun Suo" userId="41c30799-3a2b-4880-86a3-8488be07954a" providerId="ADAL" clId="{F17CE08C-1F02-814E-AE3E-1E6FD814EABA}" dt="2019-11-27T17:33:13.692" v="124" actId="20577"/>
          <ac:spMkLst>
            <pc:docMk/>
            <pc:sldMk cId="1578324080" sldId="457"/>
            <ac:spMk id="2" creationId="{FBED9149-FC78-594D-89CD-6B634542CF75}"/>
          </ac:spMkLst>
        </pc:spChg>
        <pc:spChg chg="mod">
          <ac:chgData name="Kun Suo" userId="41c30799-3a2b-4880-86a3-8488be07954a" providerId="ADAL" clId="{F17CE08C-1F02-814E-AE3E-1E6FD814EABA}" dt="2019-11-27T20:48:36.573" v="183" actId="403"/>
          <ac:spMkLst>
            <pc:docMk/>
            <pc:sldMk cId="1578324080" sldId="457"/>
            <ac:spMk id="5" creationId="{16B60CD4-8569-4647-81FE-EC20E8C2EFDB}"/>
          </ac:spMkLst>
        </pc:spChg>
      </pc:sldChg>
      <pc:sldChg chg="modSp add">
        <pc:chgData name="Kun Suo" userId="41c30799-3a2b-4880-86a3-8488be07954a" providerId="ADAL" clId="{F17CE08C-1F02-814E-AE3E-1E6FD814EABA}" dt="2019-11-27T21:40:17.698" v="289" actId="20577"/>
        <pc:sldMkLst>
          <pc:docMk/>
          <pc:sldMk cId="2019809500" sldId="458"/>
        </pc:sldMkLst>
        <pc:spChg chg="mod">
          <ac:chgData name="Kun Suo" userId="41c30799-3a2b-4880-86a3-8488be07954a" providerId="ADAL" clId="{F17CE08C-1F02-814E-AE3E-1E6FD814EABA}" dt="2019-11-27T20:49:50.845" v="235" actId="20577"/>
          <ac:spMkLst>
            <pc:docMk/>
            <pc:sldMk cId="2019809500" sldId="458"/>
            <ac:spMk id="2" creationId="{866E20B4-474E-0547-863D-F449A7304482}"/>
          </ac:spMkLst>
        </pc:spChg>
        <pc:spChg chg="mod">
          <ac:chgData name="Kun Suo" userId="41c30799-3a2b-4880-86a3-8488be07954a" providerId="ADAL" clId="{F17CE08C-1F02-814E-AE3E-1E6FD814EABA}" dt="2019-11-27T21:40:17.698" v="289" actId="20577"/>
          <ac:spMkLst>
            <pc:docMk/>
            <pc:sldMk cId="2019809500" sldId="458"/>
            <ac:spMk id="5" creationId="{A128C49C-8C03-3944-8533-00194E4B9AA2}"/>
          </ac:spMkLst>
        </pc:spChg>
      </pc:sldChg>
      <pc:sldChg chg="addSp delSp modSp add">
        <pc:chgData name="Kun Suo" userId="41c30799-3a2b-4880-86a3-8488be07954a" providerId="ADAL" clId="{F17CE08C-1F02-814E-AE3E-1E6FD814EABA}" dt="2019-11-27T21:46:25.082" v="430" actId="1076"/>
        <pc:sldMkLst>
          <pc:docMk/>
          <pc:sldMk cId="815069102" sldId="459"/>
        </pc:sldMkLst>
        <pc:spChg chg="mod">
          <ac:chgData name="Kun Suo" userId="41c30799-3a2b-4880-86a3-8488be07954a" providerId="ADAL" clId="{F17CE08C-1F02-814E-AE3E-1E6FD814EABA}" dt="2019-11-27T21:40:48.876" v="299" actId="20577"/>
          <ac:spMkLst>
            <pc:docMk/>
            <pc:sldMk cId="815069102" sldId="459"/>
            <ac:spMk id="2" creationId="{13694C3C-F47B-F34A-9B62-A5347F56A032}"/>
          </ac:spMkLst>
        </pc:spChg>
        <pc:spChg chg="mod">
          <ac:chgData name="Kun Suo" userId="41c30799-3a2b-4880-86a3-8488be07954a" providerId="ADAL" clId="{F17CE08C-1F02-814E-AE3E-1E6FD814EABA}" dt="2019-11-27T21:43:39.669" v="352" actId="20577"/>
          <ac:spMkLst>
            <pc:docMk/>
            <pc:sldMk cId="815069102" sldId="459"/>
            <ac:spMk id="5" creationId="{E60504F4-6B77-F54F-A465-8C8682596F10}"/>
          </ac:spMkLst>
        </pc:spChg>
        <pc:spChg chg="add mod">
          <ac:chgData name="Kun Suo" userId="41c30799-3a2b-4880-86a3-8488be07954a" providerId="ADAL" clId="{F17CE08C-1F02-814E-AE3E-1E6FD814EABA}" dt="2019-11-27T21:46:12.559" v="427" actId="164"/>
          <ac:spMkLst>
            <pc:docMk/>
            <pc:sldMk cId="815069102" sldId="459"/>
            <ac:spMk id="8" creationId="{CA804E9A-0245-0C43-8275-CD93983BF5B8}"/>
          </ac:spMkLst>
        </pc:spChg>
        <pc:spChg chg="add mod">
          <ac:chgData name="Kun Suo" userId="41c30799-3a2b-4880-86a3-8488be07954a" providerId="ADAL" clId="{F17CE08C-1F02-814E-AE3E-1E6FD814EABA}" dt="2019-11-27T21:46:12.559" v="427" actId="164"/>
          <ac:spMkLst>
            <pc:docMk/>
            <pc:sldMk cId="815069102" sldId="459"/>
            <ac:spMk id="12" creationId="{7320D9C2-3D9D-E14B-AA71-19E7D8FA0426}"/>
          </ac:spMkLst>
        </pc:spChg>
        <pc:spChg chg="add mod">
          <ac:chgData name="Kun Suo" userId="41c30799-3a2b-4880-86a3-8488be07954a" providerId="ADAL" clId="{F17CE08C-1F02-814E-AE3E-1E6FD814EABA}" dt="2019-11-27T21:46:21.032" v="429" actId="1076"/>
          <ac:spMkLst>
            <pc:docMk/>
            <pc:sldMk cId="815069102" sldId="459"/>
            <ac:spMk id="16" creationId="{82E250FE-EE0B-6B45-BB26-6488E97F1767}"/>
          </ac:spMkLst>
        </pc:spChg>
        <pc:spChg chg="add del mod">
          <ac:chgData name="Kun Suo" userId="41c30799-3a2b-4880-86a3-8488be07954a" providerId="ADAL" clId="{F17CE08C-1F02-814E-AE3E-1E6FD814EABA}" dt="2019-11-27T21:46:05.536" v="426"/>
          <ac:spMkLst>
            <pc:docMk/>
            <pc:sldMk cId="815069102" sldId="459"/>
            <ac:spMk id="17" creationId="{48C34CC8-85E6-444C-A3E0-F8083C2AA21F}"/>
          </ac:spMkLst>
        </pc:spChg>
        <pc:grpChg chg="add mod">
          <ac:chgData name="Kun Suo" userId="41c30799-3a2b-4880-86a3-8488be07954a" providerId="ADAL" clId="{F17CE08C-1F02-814E-AE3E-1E6FD814EABA}" dt="2019-11-27T21:46:25.082" v="430" actId="1076"/>
          <ac:grpSpMkLst>
            <pc:docMk/>
            <pc:sldMk cId="815069102" sldId="459"/>
            <ac:grpSpMk id="18" creationId="{C7CBC721-7F85-D848-9201-F12C38434203}"/>
          </ac:grpSpMkLst>
        </pc:grp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6" creationId="{BA2830D4-0D20-D449-B0BB-70AF455B9349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7" creationId="{683D47A7-BB2C-394F-9C47-399122A9E022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9" creationId="{5E156F37-B7AA-B64F-A046-DE85A39839F4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10" creationId="{05A01B13-7445-0E48-B9BD-83E6898637CA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11" creationId="{550E07F7-A118-EA4E-821B-72315328B188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13" creationId="{EF0EE220-DAF3-EF41-BF4C-ADD24BC68B2A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14" creationId="{C46DF9FF-71E8-CC4D-A9C8-298D44AE4680}"/>
          </ac:picMkLst>
        </pc:picChg>
        <pc:picChg chg="add mod">
          <ac:chgData name="Kun Suo" userId="41c30799-3a2b-4880-86a3-8488be07954a" providerId="ADAL" clId="{F17CE08C-1F02-814E-AE3E-1E6FD814EABA}" dt="2019-11-27T21:46:12.559" v="427" actId="164"/>
          <ac:picMkLst>
            <pc:docMk/>
            <pc:sldMk cId="815069102" sldId="459"/>
            <ac:picMk id="15" creationId="{7ECA54AE-CC44-4B43-95E7-6FFAF5D432D3}"/>
          </ac:picMkLst>
        </pc:picChg>
      </pc:sldChg>
      <pc:sldChg chg="add del">
        <pc:chgData name="Kun Suo" userId="41c30799-3a2b-4880-86a3-8488be07954a" providerId="ADAL" clId="{F17CE08C-1F02-814E-AE3E-1E6FD814EABA}" dt="2019-11-27T21:46:47.238" v="432"/>
        <pc:sldMkLst>
          <pc:docMk/>
          <pc:sldMk cId="2803411672" sldId="460"/>
        </pc:sldMkLst>
      </pc:sldChg>
      <pc:sldChg chg="addSp modSp add">
        <pc:chgData name="Kun Suo" userId="41c30799-3a2b-4880-86a3-8488be07954a" providerId="ADAL" clId="{F17CE08C-1F02-814E-AE3E-1E6FD814EABA}" dt="2019-11-27T21:49:46.021" v="549" actId="14100"/>
        <pc:sldMkLst>
          <pc:docMk/>
          <pc:sldMk cId="3040944328" sldId="460"/>
        </pc:sldMkLst>
        <pc:spChg chg="mod">
          <ac:chgData name="Kun Suo" userId="41c30799-3a2b-4880-86a3-8488be07954a" providerId="ADAL" clId="{F17CE08C-1F02-814E-AE3E-1E6FD814EABA}" dt="2019-11-27T21:46:55.578" v="439" actId="20577"/>
          <ac:spMkLst>
            <pc:docMk/>
            <pc:sldMk cId="3040944328" sldId="460"/>
            <ac:spMk id="2" creationId="{13694C3C-F47B-F34A-9B62-A5347F56A032}"/>
          </ac:spMkLst>
        </pc:spChg>
        <pc:spChg chg="mod">
          <ac:chgData name="Kun Suo" userId="41c30799-3a2b-4880-86a3-8488be07954a" providerId="ADAL" clId="{F17CE08C-1F02-814E-AE3E-1E6FD814EABA}" dt="2019-11-27T21:49:46.021" v="549" actId="14100"/>
          <ac:spMkLst>
            <pc:docMk/>
            <pc:sldMk cId="3040944328" sldId="460"/>
            <ac:spMk id="5" creationId="{E60504F4-6B77-F54F-A465-8C8682596F10}"/>
          </ac:spMkLst>
        </pc:spChg>
        <pc:spChg chg="add mod">
          <ac:chgData name="Kun Suo" userId="41c30799-3a2b-4880-86a3-8488be07954a" providerId="ADAL" clId="{F17CE08C-1F02-814E-AE3E-1E6FD814EABA}" dt="2019-11-27T21:47:24.930" v="446" actId="14100"/>
          <ac:spMkLst>
            <pc:docMk/>
            <pc:sldMk cId="3040944328" sldId="460"/>
            <ac:spMk id="17" creationId="{5B4F5734-404D-BF44-9A74-F032894906AB}"/>
          </ac:spMkLst>
        </pc:spChg>
      </pc:sldChg>
      <pc:sldChg chg="modSp add">
        <pc:chgData name="Kun Suo" userId="41c30799-3a2b-4880-86a3-8488be07954a" providerId="ADAL" clId="{F17CE08C-1F02-814E-AE3E-1E6FD814EABA}" dt="2019-11-27T21:51:49.636" v="586" actId="20577"/>
        <pc:sldMkLst>
          <pc:docMk/>
          <pc:sldMk cId="954543075" sldId="461"/>
        </pc:sldMkLst>
        <pc:spChg chg="mod">
          <ac:chgData name="Kun Suo" userId="41c30799-3a2b-4880-86a3-8488be07954a" providerId="ADAL" clId="{F17CE08C-1F02-814E-AE3E-1E6FD814EABA}" dt="2019-11-27T21:51:49.636" v="586" actId="20577"/>
          <ac:spMkLst>
            <pc:docMk/>
            <pc:sldMk cId="954543075" sldId="461"/>
            <ac:spMk id="2" creationId="{13694C3C-F47B-F34A-9B62-A5347F56A032}"/>
          </ac:spMkLst>
        </pc:spChg>
        <pc:spChg chg="mod">
          <ac:chgData name="Kun Suo" userId="41c30799-3a2b-4880-86a3-8488be07954a" providerId="ADAL" clId="{F17CE08C-1F02-814E-AE3E-1E6FD814EABA}" dt="2019-11-27T21:51:39.668" v="580"/>
          <ac:spMkLst>
            <pc:docMk/>
            <pc:sldMk cId="954543075" sldId="461"/>
            <ac:spMk id="5" creationId="{E60504F4-6B77-F54F-A465-8C8682596F10}"/>
          </ac:spMkLst>
        </pc:spChg>
        <pc:spChg chg="mod">
          <ac:chgData name="Kun Suo" userId="41c30799-3a2b-4880-86a3-8488be07954a" providerId="ADAL" clId="{F17CE08C-1F02-814E-AE3E-1E6FD814EABA}" dt="2019-11-27T21:50:08.470" v="554" actId="14100"/>
          <ac:spMkLst>
            <pc:docMk/>
            <pc:sldMk cId="954543075" sldId="461"/>
            <ac:spMk id="17" creationId="{5B4F5734-404D-BF44-9A74-F032894906AB}"/>
          </ac:spMkLst>
        </pc:spChg>
      </pc:sldChg>
      <pc:sldChg chg="addSp modSp add">
        <pc:chgData name="Kun Suo" userId="41c30799-3a2b-4880-86a3-8488be07954a" providerId="ADAL" clId="{F17CE08C-1F02-814E-AE3E-1E6FD814EABA}" dt="2019-11-27T21:55:23.226" v="693" actId="1076"/>
        <pc:sldMkLst>
          <pc:docMk/>
          <pc:sldMk cId="1748214846" sldId="462"/>
        </pc:sldMkLst>
        <pc:spChg chg="mod">
          <ac:chgData name="Kun Suo" userId="41c30799-3a2b-4880-86a3-8488be07954a" providerId="ADAL" clId="{F17CE08C-1F02-814E-AE3E-1E6FD814EABA}" dt="2019-11-27T21:52:14.811" v="618" actId="20577"/>
          <ac:spMkLst>
            <pc:docMk/>
            <pc:sldMk cId="1748214846" sldId="462"/>
            <ac:spMk id="2" creationId="{B380D83E-A134-9B42-9597-4765478728A4}"/>
          </ac:spMkLst>
        </pc:spChg>
        <pc:spChg chg="mod">
          <ac:chgData name="Kun Suo" userId="41c30799-3a2b-4880-86a3-8488be07954a" providerId="ADAL" clId="{F17CE08C-1F02-814E-AE3E-1E6FD814EABA}" dt="2019-11-27T21:55:16.066" v="691" actId="14100"/>
          <ac:spMkLst>
            <pc:docMk/>
            <pc:sldMk cId="1748214846" sldId="462"/>
            <ac:spMk id="5" creationId="{3604C174-A76C-1643-A446-8493A76405B9}"/>
          </ac:spMkLst>
        </pc:spChg>
        <pc:picChg chg="add mod">
          <ac:chgData name="Kun Suo" userId="41c30799-3a2b-4880-86a3-8488be07954a" providerId="ADAL" clId="{F17CE08C-1F02-814E-AE3E-1E6FD814EABA}" dt="2019-11-27T21:55:23.226" v="693" actId="1076"/>
          <ac:picMkLst>
            <pc:docMk/>
            <pc:sldMk cId="1748214846" sldId="462"/>
            <ac:picMk id="6" creationId="{F74F3A91-085B-CC4D-8FDD-716FA6AE5C7C}"/>
          </ac:picMkLst>
        </pc:picChg>
      </pc:sldChg>
      <pc:sldChg chg="addSp modSp add">
        <pc:chgData name="Kun Suo" userId="41c30799-3a2b-4880-86a3-8488be07954a" providerId="ADAL" clId="{F17CE08C-1F02-814E-AE3E-1E6FD814EABA}" dt="2019-11-27T21:59:45.487" v="814" actId="20577"/>
        <pc:sldMkLst>
          <pc:docMk/>
          <pc:sldMk cId="3203762738" sldId="463"/>
        </pc:sldMkLst>
        <pc:spChg chg="mod">
          <ac:chgData name="Kun Suo" userId="41c30799-3a2b-4880-86a3-8488be07954a" providerId="ADAL" clId="{F17CE08C-1F02-814E-AE3E-1E6FD814EABA}" dt="2019-11-27T21:55:39.318" v="695"/>
          <ac:spMkLst>
            <pc:docMk/>
            <pc:sldMk cId="3203762738" sldId="463"/>
            <ac:spMk id="2" creationId="{C9892B80-B0FE-B049-B0E4-AD73BC9BFE21}"/>
          </ac:spMkLst>
        </pc:spChg>
        <pc:spChg chg="mod">
          <ac:chgData name="Kun Suo" userId="41c30799-3a2b-4880-86a3-8488be07954a" providerId="ADAL" clId="{F17CE08C-1F02-814E-AE3E-1E6FD814EABA}" dt="2019-11-27T21:59:45.487" v="814" actId="20577"/>
          <ac:spMkLst>
            <pc:docMk/>
            <pc:sldMk cId="3203762738" sldId="463"/>
            <ac:spMk id="5" creationId="{46465410-23D1-634E-99D4-7256A3E90D02}"/>
          </ac:spMkLst>
        </pc:spChg>
        <pc:picChg chg="add mod">
          <ac:chgData name="Kun Suo" userId="41c30799-3a2b-4880-86a3-8488be07954a" providerId="ADAL" clId="{F17CE08C-1F02-814E-AE3E-1E6FD814EABA}" dt="2019-11-27T21:57:21.404" v="729" actId="1076"/>
          <ac:picMkLst>
            <pc:docMk/>
            <pc:sldMk cId="3203762738" sldId="463"/>
            <ac:picMk id="6" creationId="{BE5486B9-179E-A940-938A-44888B285735}"/>
          </ac:picMkLst>
        </pc:picChg>
      </pc:sldChg>
      <pc:sldChg chg="modSp add">
        <pc:chgData name="Kun Suo" userId="41c30799-3a2b-4880-86a3-8488be07954a" providerId="ADAL" clId="{F17CE08C-1F02-814E-AE3E-1E6FD814EABA}" dt="2019-11-27T22:00:40.059" v="819" actId="20577"/>
        <pc:sldMkLst>
          <pc:docMk/>
          <pc:sldMk cId="1223076972" sldId="464"/>
        </pc:sldMkLst>
        <pc:spChg chg="mod">
          <ac:chgData name="Kun Suo" userId="41c30799-3a2b-4880-86a3-8488be07954a" providerId="ADAL" clId="{F17CE08C-1F02-814E-AE3E-1E6FD814EABA}" dt="2019-11-27T22:00:40.059" v="819" actId="20577"/>
          <ac:spMkLst>
            <pc:docMk/>
            <pc:sldMk cId="1223076972" sldId="464"/>
            <ac:spMk id="5" creationId="{46465410-23D1-634E-99D4-7256A3E90D02}"/>
          </ac:spMkLst>
        </pc:spChg>
      </pc:sldChg>
      <pc:sldChg chg="modSp add">
        <pc:chgData name="Kun Suo" userId="41c30799-3a2b-4880-86a3-8488be07954a" providerId="ADAL" clId="{F17CE08C-1F02-814E-AE3E-1E6FD814EABA}" dt="2019-11-27T22:02:46.084" v="835" actId="20577"/>
        <pc:sldMkLst>
          <pc:docMk/>
          <pc:sldMk cId="1622867026" sldId="465"/>
        </pc:sldMkLst>
        <pc:spChg chg="mod">
          <ac:chgData name="Kun Suo" userId="41c30799-3a2b-4880-86a3-8488be07954a" providerId="ADAL" clId="{F17CE08C-1F02-814E-AE3E-1E6FD814EABA}" dt="2019-11-27T22:02:46.084" v="835" actId="20577"/>
          <ac:spMkLst>
            <pc:docMk/>
            <pc:sldMk cId="1622867026" sldId="465"/>
            <ac:spMk id="5" creationId="{46465410-23D1-634E-99D4-7256A3E90D02}"/>
          </ac:spMkLst>
        </pc:spChg>
      </pc:sldChg>
      <pc:sldChg chg="modSp add">
        <pc:chgData name="Kun Suo" userId="41c30799-3a2b-4880-86a3-8488be07954a" providerId="ADAL" clId="{F17CE08C-1F02-814E-AE3E-1E6FD814EABA}" dt="2019-11-27T22:04:59.452" v="870" actId="14100"/>
        <pc:sldMkLst>
          <pc:docMk/>
          <pc:sldMk cId="2629078478" sldId="466"/>
        </pc:sldMkLst>
        <pc:spChg chg="mod">
          <ac:chgData name="Kun Suo" userId="41c30799-3a2b-4880-86a3-8488be07954a" providerId="ADAL" clId="{F17CE08C-1F02-814E-AE3E-1E6FD814EABA}" dt="2019-11-27T22:04:59.452" v="870" actId="14100"/>
          <ac:spMkLst>
            <pc:docMk/>
            <pc:sldMk cId="2629078478" sldId="466"/>
            <ac:spMk id="5" creationId="{46465410-23D1-634E-99D4-7256A3E90D02}"/>
          </ac:spMkLst>
        </pc:spChg>
      </pc:sldChg>
      <pc:sldChg chg="modSp add">
        <pc:chgData name="Kun Suo" userId="41c30799-3a2b-4880-86a3-8488be07954a" providerId="ADAL" clId="{F17CE08C-1F02-814E-AE3E-1E6FD814EABA}" dt="2019-11-27T22:07:22.637" v="892" actId="20577"/>
        <pc:sldMkLst>
          <pc:docMk/>
          <pc:sldMk cId="3962852001" sldId="467"/>
        </pc:sldMkLst>
        <pc:spChg chg="mod">
          <ac:chgData name="Kun Suo" userId="41c30799-3a2b-4880-86a3-8488be07954a" providerId="ADAL" clId="{F17CE08C-1F02-814E-AE3E-1E6FD814EABA}" dt="2019-11-27T22:07:22.637" v="892" actId="20577"/>
          <ac:spMkLst>
            <pc:docMk/>
            <pc:sldMk cId="3962852001" sldId="467"/>
            <ac:spMk id="5" creationId="{46465410-23D1-634E-99D4-7256A3E90D02}"/>
          </ac:spMkLst>
        </pc:spChg>
      </pc:sldChg>
      <pc:sldChg chg="modSp add">
        <pc:chgData name="Kun Suo" userId="41c30799-3a2b-4880-86a3-8488be07954a" providerId="ADAL" clId="{F17CE08C-1F02-814E-AE3E-1E6FD814EABA}" dt="2019-11-27T22:08:06.510" v="908" actId="20577"/>
        <pc:sldMkLst>
          <pc:docMk/>
          <pc:sldMk cId="491201295" sldId="468"/>
        </pc:sldMkLst>
        <pc:spChg chg="mod">
          <ac:chgData name="Kun Suo" userId="41c30799-3a2b-4880-86a3-8488be07954a" providerId="ADAL" clId="{F17CE08C-1F02-814E-AE3E-1E6FD814EABA}" dt="2019-11-27T22:08:06.510" v="908" actId="20577"/>
          <ac:spMkLst>
            <pc:docMk/>
            <pc:sldMk cId="491201295" sldId="468"/>
            <ac:spMk id="5" creationId="{46465410-23D1-634E-99D4-7256A3E90D02}"/>
          </ac:spMkLst>
        </pc:spChg>
      </pc:sldChg>
      <pc:sldChg chg="addSp modSp add">
        <pc:chgData name="Kun Suo" userId="41c30799-3a2b-4880-86a3-8488be07954a" providerId="ADAL" clId="{F17CE08C-1F02-814E-AE3E-1E6FD814EABA}" dt="2019-11-27T22:10:38.425" v="1046" actId="1076"/>
        <pc:sldMkLst>
          <pc:docMk/>
          <pc:sldMk cId="2335535393" sldId="469"/>
        </pc:sldMkLst>
        <pc:spChg chg="mod">
          <ac:chgData name="Kun Suo" userId="41c30799-3a2b-4880-86a3-8488be07954a" providerId="ADAL" clId="{F17CE08C-1F02-814E-AE3E-1E6FD814EABA}" dt="2019-11-27T22:09:35.101" v="921"/>
          <ac:spMkLst>
            <pc:docMk/>
            <pc:sldMk cId="2335535393" sldId="469"/>
            <ac:spMk id="2" creationId="{65466E98-950B-9C4A-9CDC-B0DB5912C99C}"/>
          </ac:spMkLst>
        </pc:spChg>
        <pc:spChg chg="mod">
          <ac:chgData name="Kun Suo" userId="41c30799-3a2b-4880-86a3-8488be07954a" providerId="ADAL" clId="{F17CE08C-1F02-814E-AE3E-1E6FD814EABA}" dt="2019-11-27T22:10:35.979" v="1045" actId="14100"/>
          <ac:spMkLst>
            <pc:docMk/>
            <pc:sldMk cId="2335535393" sldId="469"/>
            <ac:spMk id="5" creationId="{55754034-F6BD-CD44-AA81-3FFE5E4C3660}"/>
          </ac:spMkLst>
        </pc:spChg>
        <pc:grpChg chg="add mod">
          <ac:chgData name="Kun Suo" userId="41c30799-3a2b-4880-86a3-8488be07954a" providerId="ADAL" clId="{F17CE08C-1F02-814E-AE3E-1E6FD814EABA}" dt="2019-11-27T22:10:38.425" v="1046" actId="1076"/>
          <ac:grpSpMkLst>
            <pc:docMk/>
            <pc:sldMk cId="2335535393" sldId="469"/>
            <ac:grpSpMk id="8" creationId="{C68180EB-52A1-F947-BE6E-0F5909DE1E72}"/>
          </ac:grpSpMkLst>
        </pc:grpChg>
        <pc:picChg chg="add mod">
          <ac:chgData name="Kun Suo" userId="41c30799-3a2b-4880-86a3-8488be07954a" providerId="ADAL" clId="{F17CE08C-1F02-814E-AE3E-1E6FD814EABA}" dt="2019-11-27T22:09:25.061" v="919" actId="164"/>
          <ac:picMkLst>
            <pc:docMk/>
            <pc:sldMk cId="2335535393" sldId="469"/>
            <ac:picMk id="6" creationId="{A0609898-D344-6D43-A1B2-8401753E6891}"/>
          </ac:picMkLst>
        </pc:picChg>
        <pc:picChg chg="add mod">
          <ac:chgData name="Kun Suo" userId="41c30799-3a2b-4880-86a3-8488be07954a" providerId="ADAL" clId="{F17CE08C-1F02-814E-AE3E-1E6FD814EABA}" dt="2019-11-27T22:09:25.061" v="919" actId="164"/>
          <ac:picMkLst>
            <pc:docMk/>
            <pc:sldMk cId="2335535393" sldId="469"/>
            <ac:picMk id="7" creationId="{8D502E8F-CD03-9746-82E5-6F6A706FA87B}"/>
          </ac:picMkLst>
        </pc:picChg>
      </pc:sldChg>
      <pc:sldChg chg="addSp delSp modSp add">
        <pc:chgData name="Kun Suo" userId="41c30799-3a2b-4880-86a3-8488be07954a" providerId="ADAL" clId="{F17CE08C-1F02-814E-AE3E-1E6FD814EABA}" dt="2019-11-27T22:30:05.155" v="1628"/>
        <pc:sldMkLst>
          <pc:docMk/>
          <pc:sldMk cId="3820028132" sldId="470"/>
        </pc:sldMkLst>
        <pc:spChg chg="mod">
          <ac:chgData name="Kun Suo" userId="41c30799-3a2b-4880-86a3-8488be07954a" providerId="ADAL" clId="{F17CE08C-1F02-814E-AE3E-1E6FD814EABA}" dt="2019-11-27T22:13:01.303" v="1068" actId="20577"/>
          <ac:spMkLst>
            <pc:docMk/>
            <pc:sldMk cId="3820028132" sldId="470"/>
            <ac:spMk id="2" creationId="{D5FE0468-22D3-894E-9B36-0FC9234AE4CD}"/>
          </ac:spMkLst>
        </pc:spChg>
        <pc:spChg chg="mod">
          <ac:chgData name="Kun Suo" userId="41c30799-3a2b-4880-86a3-8488be07954a" providerId="ADAL" clId="{F17CE08C-1F02-814E-AE3E-1E6FD814EABA}" dt="2019-11-27T22:16:00.784" v="1160" actId="14100"/>
          <ac:spMkLst>
            <pc:docMk/>
            <pc:sldMk cId="3820028132" sldId="470"/>
            <ac:spMk id="5" creationId="{6B7498AB-28F8-AB4F-AFD3-5F5AC4F5AE3A}"/>
          </ac:spMkLst>
        </pc:spChg>
        <pc:graphicFrameChg chg="add del mod modGraphic">
          <ac:chgData name="Kun Suo" userId="41c30799-3a2b-4880-86a3-8488be07954a" providerId="ADAL" clId="{F17CE08C-1F02-814E-AE3E-1E6FD814EABA}" dt="2019-11-27T22:30:05.155" v="1628"/>
          <ac:graphicFrameMkLst>
            <pc:docMk/>
            <pc:sldMk cId="3820028132" sldId="470"/>
            <ac:graphicFrameMk id="9" creationId="{6BC0A2D7-BFDB-3C4F-BED7-00E8D1DE713D}"/>
          </ac:graphicFrameMkLst>
        </pc:graphicFrameChg>
        <pc:picChg chg="add mod">
          <ac:chgData name="Kun Suo" userId="41c30799-3a2b-4880-86a3-8488be07954a" providerId="ADAL" clId="{F17CE08C-1F02-814E-AE3E-1E6FD814EABA}" dt="2019-11-27T22:17:16.770" v="1171" actId="1076"/>
          <ac:picMkLst>
            <pc:docMk/>
            <pc:sldMk cId="3820028132" sldId="470"/>
            <ac:picMk id="6" creationId="{DE03AF89-5D2F-104E-B802-80C8ADDCB2A3}"/>
          </ac:picMkLst>
        </pc:picChg>
        <pc:picChg chg="add mod">
          <ac:chgData name="Kun Suo" userId="41c30799-3a2b-4880-86a3-8488be07954a" providerId="ADAL" clId="{F17CE08C-1F02-814E-AE3E-1E6FD814EABA}" dt="2019-11-27T22:17:16.770" v="1171" actId="1076"/>
          <ac:picMkLst>
            <pc:docMk/>
            <pc:sldMk cId="3820028132" sldId="470"/>
            <ac:picMk id="7" creationId="{6BF781A6-8F23-7249-B33F-D5643D96BE9B}"/>
          </ac:picMkLst>
        </pc:picChg>
        <pc:picChg chg="add mod">
          <ac:chgData name="Kun Suo" userId="41c30799-3a2b-4880-86a3-8488be07954a" providerId="ADAL" clId="{F17CE08C-1F02-814E-AE3E-1E6FD814EABA}" dt="2019-11-27T22:17:16.770" v="1171" actId="1076"/>
          <ac:picMkLst>
            <pc:docMk/>
            <pc:sldMk cId="3820028132" sldId="470"/>
            <ac:picMk id="8" creationId="{B58CDDE1-C77B-BE45-8547-F915BAE98FF9}"/>
          </ac:picMkLst>
        </pc:picChg>
      </pc:sldChg>
      <pc:sldChg chg="addSp delSp modSp add">
        <pc:chgData name="Kun Suo" userId="41c30799-3a2b-4880-86a3-8488be07954a" providerId="ADAL" clId="{F17CE08C-1F02-814E-AE3E-1E6FD814EABA}" dt="2019-11-27T22:30:37.212" v="1661" actId="20577"/>
        <pc:sldMkLst>
          <pc:docMk/>
          <pc:sldMk cId="757495715" sldId="471"/>
        </pc:sldMkLst>
        <pc:spChg chg="mod">
          <ac:chgData name="Kun Suo" userId="41c30799-3a2b-4880-86a3-8488be07954a" providerId="ADAL" clId="{F17CE08C-1F02-814E-AE3E-1E6FD814EABA}" dt="2019-11-27T22:20:53.882" v="1314" actId="14100"/>
          <ac:spMkLst>
            <pc:docMk/>
            <pc:sldMk cId="757495715" sldId="471"/>
            <ac:spMk id="5" creationId="{6B7498AB-28F8-AB4F-AFD3-5F5AC4F5AE3A}"/>
          </ac:spMkLst>
        </pc:spChg>
        <pc:spChg chg="add mod">
          <ac:chgData name="Kun Suo" userId="41c30799-3a2b-4880-86a3-8488be07954a" providerId="ADAL" clId="{F17CE08C-1F02-814E-AE3E-1E6FD814EABA}" dt="2019-11-27T22:22:03.517" v="1334" actId="13822"/>
          <ac:spMkLst>
            <pc:docMk/>
            <pc:sldMk cId="757495715" sldId="471"/>
            <ac:spMk id="13" creationId="{705AEF5B-6EBF-F24C-B2A2-9681320582BA}"/>
          </ac:spMkLst>
        </pc:spChg>
        <pc:graphicFrameChg chg="del mod modGraphic">
          <ac:chgData name="Kun Suo" userId="41c30799-3a2b-4880-86a3-8488be07954a" providerId="ADAL" clId="{F17CE08C-1F02-814E-AE3E-1E6FD814EABA}" dt="2019-11-27T22:30:15.455" v="1629" actId="478"/>
          <ac:graphicFrameMkLst>
            <pc:docMk/>
            <pc:sldMk cId="757495715" sldId="471"/>
            <ac:graphicFrameMk id="9" creationId="{6BC0A2D7-BFDB-3C4F-BED7-00E8D1DE713D}"/>
          </ac:graphicFrameMkLst>
        </pc:graphicFrameChg>
        <pc:graphicFrameChg chg="add mod modGraphic">
          <ac:chgData name="Kun Suo" userId="41c30799-3a2b-4880-86a3-8488be07954a" providerId="ADAL" clId="{F17CE08C-1F02-814E-AE3E-1E6FD814EABA}" dt="2019-11-27T22:30:25.291" v="1641" actId="20577"/>
          <ac:graphicFrameMkLst>
            <pc:docMk/>
            <pc:sldMk cId="757495715" sldId="471"/>
            <ac:graphicFrameMk id="10" creationId="{3FAD35AE-2564-CC4E-BD7C-84E70F6E5D44}"/>
          </ac:graphicFrameMkLst>
        </pc:graphicFrameChg>
        <pc:graphicFrameChg chg="add mod modGraphic">
          <ac:chgData name="Kun Suo" userId="41c30799-3a2b-4880-86a3-8488be07954a" providerId="ADAL" clId="{F17CE08C-1F02-814E-AE3E-1E6FD814EABA}" dt="2019-11-27T22:30:31.474" v="1651" actId="20577"/>
          <ac:graphicFrameMkLst>
            <pc:docMk/>
            <pc:sldMk cId="757495715" sldId="471"/>
            <ac:graphicFrameMk id="11" creationId="{75559436-05BC-0D40-9E76-A7E4BC774F9B}"/>
          </ac:graphicFrameMkLst>
        </pc:graphicFrameChg>
        <pc:graphicFrameChg chg="add mod modGraphic">
          <ac:chgData name="Kun Suo" userId="41c30799-3a2b-4880-86a3-8488be07954a" providerId="ADAL" clId="{F17CE08C-1F02-814E-AE3E-1E6FD814EABA}" dt="2019-11-27T22:30:37.212" v="1661" actId="20577"/>
          <ac:graphicFrameMkLst>
            <pc:docMk/>
            <pc:sldMk cId="757495715" sldId="471"/>
            <ac:graphicFrameMk id="12" creationId="{5CF4F119-7D4D-614D-BFE1-59027F6FCCC0}"/>
          </ac:graphicFrameMkLst>
        </pc:graphicFrameChg>
        <pc:graphicFrameChg chg="add mod">
          <ac:chgData name="Kun Suo" userId="41c30799-3a2b-4880-86a3-8488be07954a" providerId="ADAL" clId="{F17CE08C-1F02-814E-AE3E-1E6FD814EABA}" dt="2019-11-27T22:30:19.114" v="1631" actId="1076"/>
          <ac:graphicFrameMkLst>
            <pc:docMk/>
            <pc:sldMk cId="757495715" sldId="471"/>
            <ac:graphicFrameMk id="14" creationId="{935EDD00-4289-6948-83E7-41B94CCEEFBB}"/>
          </ac:graphicFrameMkLst>
        </pc:graphicFrameChg>
        <pc:picChg chg="del">
          <ac:chgData name="Kun Suo" userId="41c30799-3a2b-4880-86a3-8488be07954a" providerId="ADAL" clId="{F17CE08C-1F02-814E-AE3E-1E6FD814EABA}" dt="2019-11-27T22:20:59.354" v="1316" actId="478"/>
          <ac:picMkLst>
            <pc:docMk/>
            <pc:sldMk cId="757495715" sldId="471"/>
            <ac:picMk id="6" creationId="{DE03AF89-5D2F-104E-B802-80C8ADDCB2A3}"/>
          </ac:picMkLst>
        </pc:picChg>
        <pc:picChg chg="del">
          <ac:chgData name="Kun Suo" userId="41c30799-3a2b-4880-86a3-8488be07954a" providerId="ADAL" clId="{F17CE08C-1F02-814E-AE3E-1E6FD814EABA}" dt="2019-11-27T22:20:59.354" v="1316" actId="478"/>
          <ac:picMkLst>
            <pc:docMk/>
            <pc:sldMk cId="757495715" sldId="471"/>
            <ac:picMk id="7" creationId="{6BF781A6-8F23-7249-B33F-D5643D96BE9B}"/>
          </ac:picMkLst>
        </pc:picChg>
        <pc:picChg chg="del">
          <ac:chgData name="Kun Suo" userId="41c30799-3a2b-4880-86a3-8488be07954a" providerId="ADAL" clId="{F17CE08C-1F02-814E-AE3E-1E6FD814EABA}" dt="2019-11-27T22:20:59.354" v="1316" actId="478"/>
          <ac:picMkLst>
            <pc:docMk/>
            <pc:sldMk cId="757495715" sldId="471"/>
            <ac:picMk id="8" creationId="{B58CDDE1-C77B-BE45-8547-F915BAE98FF9}"/>
          </ac:picMkLst>
        </pc:picChg>
      </pc:sldChg>
      <pc:sldChg chg="addSp delSp modSp add">
        <pc:chgData name="Kun Suo" userId="41c30799-3a2b-4880-86a3-8488be07954a" providerId="ADAL" clId="{F17CE08C-1F02-814E-AE3E-1E6FD814EABA}" dt="2019-11-27T22:32:15.239" v="1670" actId="1037"/>
        <pc:sldMkLst>
          <pc:docMk/>
          <pc:sldMk cId="3258999262" sldId="472"/>
        </pc:sldMkLst>
        <pc:spChg chg="mod">
          <ac:chgData name="Kun Suo" userId="41c30799-3a2b-4880-86a3-8488be07954a" providerId="ADAL" clId="{F17CE08C-1F02-814E-AE3E-1E6FD814EABA}" dt="2019-11-27T22:26:48.305" v="1548" actId="14100"/>
          <ac:spMkLst>
            <pc:docMk/>
            <pc:sldMk cId="3258999262" sldId="472"/>
            <ac:spMk id="5" creationId="{6B7498AB-28F8-AB4F-AFD3-5F5AC4F5AE3A}"/>
          </ac:spMkLst>
        </pc:spChg>
        <pc:spChg chg="del">
          <ac:chgData name="Kun Suo" userId="41c30799-3a2b-4880-86a3-8488be07954a" providerId="ADAL" clId="{F17CE08C-1F02-814E-AE3E-1E6FD814EABA}" dt="2019-11-27T22:25:35.043" v="1429" actId="478"/>
          <ac:spMkLst>
            <pc:docMk/>
            <pc:sldMk cId="3258999262" sldId="472"/>
            <ac:spMk id="13" creationId="{705AEF5B-6EBF-F24C-B2A2-9681320582BA}"/>
          </ac:spMkLst>
        </pc:spChg>
        <pc:spChg chg="add mod">
          <ac:chgData name="Kun Suo" userId="41c30799-3a2b-4880-86a3-8488be07954a" providerId="ADAL" clId="{F17CE08C-1F02-814E-AE3E-1E6FD814EABA}" dt="2019-11-27T22:32:11.612" v="1668" actId="14100"/>
          <ac:spMkLst>
            <pc:docMk/>
            <pc:sldMk cId="3258999262" sldId="472"/>
            <ac:spMk id="17" creationId="{AECA8467-EE81-6144-B3BD-6C7F2F40E1FF}"/>
          </ac:spMkLst>
        </pc:spChg>
        <pc:spChg chg="add mod">
          <ac:chgData name="Kun Suo" userId="41c30799-3a2b-4880-86a3-8488be07954a" providerId="ADAL" clId="{F17CE08C-1F02-814E-AE3E-1E6FD814EABA}" dt="2019-11-27T22:32:11.612" v="1668" actId="14100"/>
          <ac:spMkLst>
            <pc:docMk/>
            <pc:sldMk cId="3258999262" sldId="472"/>
            <ac:spMk id="18" creationId="{4D8723FD-0B97-9047-838D-E0B59F1A04E4}"/>
          </ac:spMkLst>
        </pc:spChg>
        <pc:spChg chg="add mod">
          <ac:chgData name="Kun Suo" userId="41c30799-3a2b-4880-86a3-8488be07954a" providerId="ADAL" clId="{F17CE08C-1F02-814E-AE3E-1E6FD814EABA}" dt="2019-11-27T22:32:11.612" v="1668" actId="14100"/>
          <ac:spMkLst>
            <pc:docMk/>
            <pc:sldMk cId="3258999262" sldId="472"/>
            <ac:spMk id="19" creationId="{FDA9F747-0CDA-BE4C-9C98-BE23F90270EB}"/>
          </ac:spMkLst>
        </pc:spChg>
        <pc:spChg chg="add mod">
          <ac:chgData name="Kun Suo" userId="41c30799-3a2b-4880-86a3-8488be07954a" providerId="ADAL" clId="{F17CE08C-1F02-814E-AE3E-1E6FD814EABA}" dt="2019-11-27T22:31:59.988" v="1667" actId="14100"/>
          <ac:spMkLst>
            <pc:docMk/>
            <pc:sldMk cId="3258999262" sldId="472"/>
            <ac:spMk id="23" creationId="{212A7587-122F-4A4F-8C77-235CCC8AC8E1}"/>
          </ac:spMkLst>
        </pc:spChg>
        <pc:spChg chg="add mod">
          <ac:chgData name="Kun Suo" userId="41c30799-3a2b-4880-86a3-8488be07954a" providerId="ADAL" clId="{F17CE08C-1F02-814E-AE3E-1E6FD814EABA}" dt="2019-11-27T22:31:59.988" v="1667" actId="14100"/>
          <ac:spMkLst>
            <pc:docMk/>
            <pc:sldMk cId="3258999262" sldId="472"/>
            <ac:spMk id="24" creationId="{DF780891-689A-F64A-A4C5-C60076F071E0}"/>
          </ac:spMkLst>
        </pc:spChg>
        <pc:spChg chg="add mod">
          <ac:chgData name="Kun Suo" userId="41c30799-3a2b-4880-86a3-8488be07954a" providerId="ADAL" clId="{F17CE08C-1F02-814E-AE3E-1E6FD814EABA}" dt="2019-11-27T22:31:59.988" v="1667" actId="14100"/>
          <ac:spMkLst>
            <pc:docMk/>
            <pc:sldMk cId="3258999262" sldId="472"/>
            <ac:spMk id="25" creationId="{9A2640E7-31F9-EA40-9B4D-4FB321BC02A7}"/>
          </ac:spMkLst>
        </pc:spChg>
        <pc:graphicFrameChg chg="del">
          <ac:chgData name="Kun Suo" userId="41c30799-3a2b-4880-86a3-8488be07954a" providerId="ADAL" clId="{F17CE08C-1F02-814E-AE3E-1E6FD814EABA}" dt="2019-11-27T22:25:33.562" v="1428" actId="478"/>
          <ac:graphicFrameMkLst>
            <pc:docMk/>
            <pc:sldMk cId="3258999262" sldId="472"/>
            <ac:graphicFrameMk id="9" creationId="{6BC0A2D7-BFDB-3C4F-BED7-00E8D1DE713D}"/>
          </ac:graphicFrameMkLst>
        </pc:graphicFrameChg>
        <pc:graphicFrameChg chg="mod">
          <ac:chgData name="Kun Suo" userId="41c30799-3a2b-4880-86a3-8488be07954a" providerId="ADAL" clId="{F17CE08C-1F02-814E-AE3E-1E6FD814EABA}" dt="2019-11-27T22:32:15.239" v="1670" actId="1037"/>
          <ac:graphicFrameMkLst>
            <pc:docMk/>
            <pc:sldMk cId="3258999262" sldId="472"/>
            <ac:graphicFrameMk id="10" creationId="{3FAD35AE-2564-CC4E-BD7C-84E70F6E5D44}"/>
          </ac:graphicFrameMkLst>
        </pc:graphicFrameChg>
        <pc:graphicFrameChg chg="mod">
          <ac:chgData name="Kun Suo" userId="41c30799-3a2b-4880-86a3-8488be07954a" providerId="ADAL" clId="{F17CE08C-1F02-814E-AE3E-1E6FD814EABA}" dt="2019-11-27T22:32:15.239" v="1670" actId="1037"/>
          <ac:graphicFrameMkLst>
            <pc:docMk/>
            <pc:sldMk cId="3258999262" sldId="472"/>
            <ac:graphicFrameMk id="11" creationId="{75559436-05BC-0D40-9E76-A7E4BC774F9B}"/>
          </ac:graphicFrameMkLst>
        </pc:graphicFrameChg>
        <pc:graphicFrameChg chg="mod">
          <ac:chgData name="Kun Suo" userId="41c30799-3a2b-4880-86a3-8488be07954a" providerId="ADAL" clId="{F17CE08C-1F02-814E-AE3E-1E6FD814EABA}" dt="2019-11-27T22:32:15.239" v="1670" actId="1037"/>
          <ac:graphicFrameMkLst>
            <pc:docMk/>
            <pc:sldMk cId="3258999262" sldId="472"/>
            <ac:graphicFrameMk id="12" creationId="{5CF4F119-7D4D-614D-BFE1-59027F6FCCC0}"/>
          </ac:graphicFrameMkLst>
        </pc:graphicFrameChg>
        <pc:graphicFrameChg chg="add mod modGraphic">
          <ac:chgData name="Kun Suo" userId="41c30799-3a2b-4880-86a3-8488be07954a" providerId="ADAL" clId="{F17CE08C-1F02-814E-AE3E-1E6FD814EABA}" dt="2019-11-27T22:31:34.352" v="1662" actId="1076"/>
          <ac:graphicFrameMkLst>
            <pc:docMk/>
            <pc:sldMk cId="3258999262" sldId="472"/>
            <ac:graphicFrameMk id="14" creationId="{480DE045-0CCD-A245-8D01-3EF98E82C633}"/>
          </ac:graphicFrameMkLst>
        </pc:graphicFrameChg>
        <pc:graphicFrameChg chg="add mod modGraphic">
          <ac:chgData name="Kun Suo" userId="41c30799-3a2b-4880-86a3-8488be07954a" providerId="ADAL" clId="{F17CE08C-1F02-814E-AE3E-1E6FD814EABA}" dt="2019-11-27T22:31:34.352" v="1662" actId="1076"/>
          <ac:graphicFrameMkLst>
            <pc:docMk/>
            <pc:sldMk cId="3258999262" sldId="472"/>
            <ac:graphicFrameMk id="15" creationId="{59ACC35C-C371-D24B-8DC0-1BDD8833F1FC}"/>
          </ac:graphicFrameMkLst>
        </pc:graphicFrameChg>
        <pc:graphicFrameChg chg="add mod modGraphic">
          <ac:chgData name="Kun Suo" userId="41c30799-3a2b-4880-86a3-8488be07954a" providerId="ADAL" clId="{F17CE08C-1F02-814E-AE3E-1E6FD814EABA}" dt="2019-11-27T22:31:34.352" v="1662" actId="1076"/>
          <ac:graphicFrameMkLst>
            <pc:docMk/>
            <pc:sldMk cId="3258999262" sldId="472"/>
            <ac:graphicFrameMk id="16" creationId="{5D476D8E-CF5E-FB4A-9C18-7B74E3EF4069}"/>
          </ac:graphicFrameMkLst>
        </pc:graphicFrameChg>
        <pc:graphicFrameChg chg="add mod">
          <ac:chgData name="Kun Suo" userId="41c30799-3a2b-4880-86a3-8488be07954a" providerId="ADAL" clId="{F17CE08C-1F02-814E-AE3E-1E6FD814EABA}" dt="2019-11-27T22:31:43.109" v="1664" actId="1076"/>
          <ac:graphicFrameMkLst>
            <pc:docMk/>
            <pc:sldMk cId="3258999262" sldId="472"/>
            <ac:graphicFrameMk id="20" creationId="{10B5CC0E-69E7-2F48-8ABD-B42F7E0079B2}"/>
          </ac:graphicFrameMkLst>
        </pc:graphicFrameChg>
        <pc:graphicFrameChg chg="add mod">
          <ac:chgData name="Kun Suo" userId="41c30799-3a2b-4880-86a3-8488be07954a" providerId="ADAL" clId="{F17CE08C-1F02-814E-AE3E-1E6FD814EABA}" dt="2019-11-27T22:31:43.109" v="1664" actId="1076"/>
          <ac:graphicFrameMkLst>
            <pc:docMk/>
            <pc:sldMk cId="3258999262" sldId="472"/>
            <ac:graphicFrameMk id="21" creationId="{1B756C39-065A-C64E-97ED-22CBDB19A464}"/>
          </ac:graphicFrameMkLst>
        </pc:graphicFrameChg>
        <pc:graphicFrameChg chg="add mod">
          <ac:chgData name="Kun Suo" userId="41c30799-3a2b-4880-86a3-8488be07954a" providerId="ADAL" clId="{F17CE08C-1F02-814E-AE3E-1E6FD814EABA}" dt="2019-11-27T22:31:43.109" v="1664" actId="1076"/>
          <ac:graphicFrameMkLst>
            <pc:docMk/>
            <pc:sldMk cId="3258999262" sldId="472"/>
            <ac:graphicFrameMk id="22" creationId="{0846579D-978A-F849-8D63-4621971631D6}"/>
          </ac:graphicFrameMkLst>
        </pc:graphicFrameChg>
      </pc:sldChg>
      <pc:sldChg chg="addSp delSp modSp add">
        <pc:chgData name="Kun Suo" userId="41c30799-3a2b-4880-86a3-8488be07954a" providerId="ADAL" clId="{F17CE08C-1F02-814E-AE3E-1E6FD814EABA}" dt="2019-11-27T22:37:40.577" v="1818" actId="14100"/>
        <pc:sldMkLst>
          <pc:docMk/>
          <pc:sldMk cId="2450263011" sldId="473"/>
        </pc:sldMkLst>
        <pc:spChg chg="mod">
          <ac:chgData name="Kun Suo" userId="41c30799-3a2b-4880-86a3-8488be07954a" providerId="ADAL" clId="{F17CE08C-1F02-814E-AE3E-1E6FD814EABA}" dt="2019-11-27T22:33:07.276" v="1685" actId="20577"/>
          <ac:spMkLst>
            <pc:docMk/>
            <pc:sldMk cId="2450263011" sldId="473"/>
            <ac:spMk id="5" creationId="{6B7498AB-28F8-AB4F-AFD3-5F5AC4F5AE3A}"/>
          </ac:spMkLst>
        </pc:spChg>
        <pc:spChg chg="add mod">
          <ac:chgData name="Kun Suo" userId="41c30799-3a2b-4880-86a3-8488be07954a" providerId="ADAL" clId="{F17CE08C-1F02-814E-AE3E-1E6FD814EABA}" dt="2019-11-27T22:34:35.328" v="1714" actId="1076"/>
          <ac:spMkLst>
            <pc:docMk/>
            <pc:sldMk cId="2450263011" sldId="473"/>
            <ac:spMk id="7" creationId="{21876BF5-50CE-774D-94BF-774124C22284}"/>
          </ac:spMkLst>
        </pc:spChg>
        <pc:spChg chg="add mod">
          <ac:chgData name="Kun Suo" userId="41c30799-3a2b-4880-86a3-8488be07954a" providerId="ADAL" clId="{F17CE08C-1F02-814E-AE3E-1E6FD814EABA}" dt="2019-11-27T22:34:49.553" v="1743" actId="20577"/>
          <ac:spMkLst>
            <pc:docMk/>
            <pc:sldMk cId="2450263011" sldId="473"/>
            <ac:spMk id="20" creationId="{C152A6C5-151F-2F41-965C-1F7F3A6F14F1}"/>
          </ac:spMkLst>
        </pc:spChg>
        <pc:spChg chg="add mod">
          <ac:chgData name="Kun Suo" userId="41c30799-3a2b-4880-86a3-8488be07954a" providerId="ADAL" clId="{F17CE08C-1F02-814E-AE3E-1E6FD814EABA}" dt="2019-11-27T22:35:19.945" v="1754" actId="20577"/>
          <ac:spMkLst>
            <pc:docMk/>
            <pc:sldMk cId="2450263011" sldId="473"/>
            <ac:spMk id="21" creationId="{E8EFCD19-51CC-F745-8600-32A259A36658}"/>
          </ac:spMkLst>
        </pc:spChg>
        <pc:spChg chg="add mod">
          <ac:chgData name="Kun Suo" userId="41c30799-3a2b-4880-86a3-8488be07954a" providerId="ADAL" clId="{F17CE08C-1F02-814E-AE3E-1E6FD814EABA}" dt="2019-11-27T22:35:48.690" v="1775" actId="20577"/>
          <ac:spMkLst>
            <pc:docMk/>
            <pc:sldMk cId="2450263011" sldId="473"/>
            <ac:spMk id="22" creationId="{2DDF9234-0CDE-7C49-96C4-C67CCC25785E}"/>
          </ac:spMkLst>
        </pc:spChg>
        <pc:spChg chg="add mod">
          <ac:chgData name="Kun Suo" userId="41c30799-3a2b-4880-86a3-8488be07954a" providerId="ADAL" clId="{F17CE08C-1F02-814E-AE3E-1E6FD814EABA}" dt="2019-11-27T22:36:07.175" v="1792" actId="20577"/>
          <ac:spMkLst>
            <pc:docMk/>
            <pc:sldMk cId="2450263011" sldId="473"/>
            <ac:spMk id="23" creationId="{52C07D68-7613-8B49-A135-2FCA08722644}"/>
          </ac:spMkLst>
        </pc:spChg>
        <pc:spChg chg="add del mod">
          <ac:chgData name="Kun Suo" userId="41c30799-3a2b-4880-86a3-8488be07954a" providerId="ADAL" clId="{F17CE08C-1F02-814E-AE3E-1E6FD814EABA}" dt="2019-11-27T22:36:28.130" v="1797" actId="478"/>
          <ac:spMkLst>
            <pc:docMk/>
            <pc:sldMk cId="2450263011" sldId="473"/>
            <ac:spMk id="24" creationId="{689F6E2D-89EE-024D-88BC-2747C41DAF3F}"/>
          </ac:spMkLst>
        </pc:spChg>
        <pc:graphicFrameChg chg="add del">
          <ac:chgData name="Kun Suo" userId="41c30799-3a2b-4880-86a3-8488be07954a" providerId="ADAL" clId="{F17CE08C-1F02-814E-AE3E-1E6FD814EABA}" dt="2019-11-27T22:33:25.607" v="1687" actId="478"/>
          <ac:graphicFrameMkLst>
            <pc:docMk/>
            <pc:sldMk cId="2450263011" sldId="473"/>
            <ac:graphicFrameMk id="6" creationId="{60C7F639-7F79-5F4C-A0F3-6464C01048BB}"/>
          </ac:graphicFrameMkLst>
        </pc:graphicFrameChg>
        <pc:cxnChg chg="add mod">
          <ac:chgData name="Kun Suo" userId="41c30799-3a2b-4880-86a3-8488be07954a" providerId="ADAL" clId="{F17CE08C-1F02-814E-AE3E-1E6FD814EABA}" dt="2019-11-27T22:36:38.952" v="1800" actId="1582"/>
          <ac:cxnSpMkLst>
            <pc:docMk/>
            <pc:sldMk cId="2450263011" sldId="473"/>
            <ac:cxnSpMk id="9" creationId="{B897B0B3-F58E-6A49-B690-44AB29B9D23E}"/>
          </ac:cxnSpMkLst>
        </pc:cxnChg>
        <pc:cxnChg chg="add mod">
          <ac:chgData name="Kun Suo" userId="41c30799-3a2b-4880-86a3-8488be07954a" providerId="ADAL" clId="{F17CE08C-1F02-814E-AE3E-1E6FD814EABA}" dt="2019-11-27T22:36:50.522" v="1806" actId="1076"/>
          <ac:cxnSpMkLst>
            <pc:docMk/>
            <pc:sldMk cId="2450263011" sldId="473"/>
            <ac:cxnSpMk id="25" creationId="{BC1BB103-DA83-CC40-AC92-02CD0266CBF2}"/>
          </ac:cxnSpMkLst>
        </pc:cxnChg>
        <pc:cxnChg chg="add mod">
          <ac:chgData name="Kun Suo" userId="41c30799-3a2b-4880-86a3-8488be07954a" providerId="ADAL" clId="{F17CE08C-1F02-814E-AE3E-1E6FD814EABA}" dt="2019-11-27T22:36:59.179" v="1809" actId="14100"/>
          <ac:cxnSpMkLst>
            <pc:docMk/>
            <pc:sldMk cId="2450263011" sldId="473"/>
            <ac:cxnSpMk id="26" creationId="{A7546CB5-1846-5141-A4DD-8665A10B1691}"/>
          </ac:cxnSpMkLst>
        </pc:cxnChg>
        <pc:cxnChg chg="add mod">
          <ac:chgData name="Kun Suo" userId="41c30799-3a2b-4880-86a3-8488be07954a" providerId="ADAL" clId="{F17CE08C-1F02-814E-AE3E-1E6FD814EABA}" dt="2019-11-27T22:37:12.777" v="1811" actId="1076"/>
          <ac:cxnSpMkLst>
            <pc:docMk/>
            <pc:sldMk cId="2450263011" sldId="473"/>
            <ac:cxnSpMk id="28" creationId="{365254BF-9692-674A-B3E6-1F1CFD9499A4}"/>
          </ac:cxnSpMkLst>
        </pc:cxnChg>
        <pc:cxnChg chg="add mod">
          <ac:chgData name="Kun Suo" userId="41c30799-3a2b-4880-86a3-8488be07954a" providerId="ADAL" clId="{F17CE08C-1F02-814E-AE3E-1E6FD814EABA}" dt="2019-11-27T22:37:19.948" v="1812" actId="14100"/>
          <ac:cxnSpMkLst>
            <pc:docMk/>
            <pc:sldMk cId="2450263011" sldId="473"/>
            <ac:cxnSpMk id="29" creationId="{E9A243AB-AC28-BC41-82E6-8B0C1E6DCD04}"/>
          </ac:cxnSpMkLst>
        </pc:cxnChg>
        <pc:cxnChg chg="add mod">
          <ac:chgData name="Kun Suo" userId="41c30799-3a2b-4880-86a3-8488be07954a" providerId="ADAL" clId="{F17CE08C-1F02-814E-AE3E-1E6FD814EABA}" dt="2019-11-27T22:37:21.859" v="1813" actId="14100"/>
          <ac:cxnSpMkLst>
            <pc:docMk/>
            <pc:sldMk cId="2450263011" sldId="473"/>
            <ac:cxnSpMk id="30" creationId="{3DA7F7D3-6B9B-3A46-B669-10C96C08B6D1}"/>
          </ac:cxnSpMkLst>
        </pc:cxnChg>
        <pc:cxnChg chg="add mod">
          <ac:chgData name="Kun Suo" userId="41c30799-3a2b-4880-86a3-8488be07954a" providerId="ADAL" clId="{F17CE08C-1F02-814E-AE3E-1E6FD814EABA}" dt="2019-11-27T22:37:37.413" v="1817" actId="14100"/>
          <ac:cxnSpMkLst>
            <pc:docMk/>
            <pc:sldMk cId="2450263011" sldId="473"/>
            <ac:cxnSpMk id="33" creationId="{BD517C3F-A711-234A-9C7F-38C0A7B17561}"/>
          </ac:cxnSpMkLst>
        </pc:cxnChg>
        <pc:cxnChg chg="add mod">
          <ac:chgData name="Kun Suo" userId="41c30799-3a2b-4880-86a3-8488be07954a" providerId="ADAL" clId="{F17CE08C-1F02-814E-AE3E-1E6FD814EABA}" dt="2019-11-27T22:37:30.033" v="1815" actId="1076"/>
          <ac:cxnSpMkLst>
            <pc:docMk/>
            <pc:sldMk cId="2450263011" sldId="473"/>
            <ac:cxnSpMk id="34" creationId="{FFF1A4F4-023B-9B4D-AFB8-47BC231FE42E}"/>
          </ac:cxnSpMkLst>
        </pc:cxnChg>
        <pc:cxnChg chg="add mod">
          <ac:chgData name="Kun Suo" userId="41c30799-3a2b-4880-86a3-8488be07954a" providerId="ADAL" clId="{F17CE08C-1F02-814E-AE3E-1E6FD814EABA}" dt="2019-11-27T22:37:40.577" v="1818" actId="14100"/>
          <ac:cxnSpMkLst>
            <pc:docMk/>
            <pc:sldMk cId="2450263011" sldId="473"/>
            <ac:cxnSpMk id="35" creationId="{583D0FAE-BB71-BC4B-946B-2AC6EFCC32EB}"/>
          </ac:cxnSpMkLst>
        </pc:cxnChg>
      </pc:sldChg>
      <pc:sldChg chg="addSp modSp add">
        <pc:chgData name="Kun Suo" userId="41c30799-3a2b-4880-86a3-8488be07954a" providerId="ADAL" clId="{F17CE08C-1F02-814E-AE3E-1E6FD814EABA}" dt="2019-11-27T22:39:16.571" v="1892" actId="1076"/>
        <pc:sldMkLst>
          <pc:docMk/>
          <pc:sldMk cId="2351860476" sldId="474"/>
        </pc:sldMkLst>
        <pc:spChg chg="mod">
          <ac:chgData name="Kun Suo" userId="41c30799-3a2b-4880-86a3-8488be07954a" providerId="ADAL" clId="{F17CE08C-1F02-814E-AE3E-1E6FD814EABA}" dt="2019-11-27T22:38:22.585" v="1870" actId="14100"/>
          <ac:spMkLst>
            <pc:docMk/>
            <pc:sldMk cId="2351860476" sldId="474"/>
            <ac:spMk id="5" creationId="{6B7498AB-28F8-AB4F-AFD3-5F5AC4F5AE3A}"/>
          </ac:spMkLst>
        </pc:spChg>
        <pc:spChg chg="add mod">
          <ac:chgData name="Kun Suo" userId="41c30799-3a2b-4880-86a3-8488be07954a" providerId="ADAL" clId="{F17CE08C-1F02-814E-AE3E-1E6FD814EABA}" dt="2019-11-27T22:38:37.119" v="1874" actId="20577"/>
          <ac:spMkLst>
            <pc:docMk/>
            <pc:sldMk cId="2351860476" sldId="474"/>
            <ac:spMk id="31" creationId="{11890F17-5AC2-7F4A-A619-A7F31B41A62B}"/>
          </ac:spMkLst>
        </pc:spChg>
        <pc:spChg chg="add mod">
          <ac:chgData name="Kun Suo" userId="41c30799-3a2b-4880-86a3-8488be07954a" providerId="ADAL" clId="{F17CE08C-1F02-814E-AE3E-1E6FD814EABA}" dt="2019-11-27T22:38:42.704" v="1876" actId="20577"/>
          <ac:spMkLst>
            <pc:docMk/>
            <pc:sldMk cId="2351860476" sldId="474"/>
            <ac:spMk id="32" creationId="{3CB1F063-BD9D-4644-B22F-40B4126800E7}"/>
          </ac:spMkLst>
        </pc:spChg>
        <pc:spChg chg="add mod">
          <ac:chgData name="Kun Suo" userId="41c30799-3a2b-4880-86a3-8488be07954a" providerId="ADAL" clId="{F17CE08C-1F02-814E-AE3E-1E6FD814EABA}" dt="2019-11-27T22:38:46.206" v="1878" actId="20577"/>
          <ac:spMkLst>
            <pc:docMk/>
            <pc:sldMk cId="2351860476" sldId="474"/>
            <ac:spMk id="36" creationId="{DE44053D-BA11-914C-AB45-1DCA330CDDF1}"/>
          </ac:spMkLst>
        </pc:spChg>
        <pc:spChg chg="add mod">
          <ac:chgData name="Kun Suo" userId="41c30799-3a2b-4880-86a3-8488be07954a" providerId="ADAL" clId="{F17CE08C-1F02-814E-AE3E-1E6FD814EABA}" dt="2019-11-27T22:38:49.423" v="1880" actId="20577"/>
          <ac:spMkLst>
            <pc:docMk/>
            <pc:sldMk cId="2351860476" sldId="474"/>
            <ac:spMk id="37" creationId="{9DAE80D6-F203-A24F-AAC6-104BD17A08D6}"/>
          </ac:spMkLst>
        </pc:spChg>
        <pc:spChg chg="add mod">
          <ac:chgData name="Kun Suo" userId="41c30799-3a2b-4880-86a3-8488be07954a" providerId="ADAL" clId="{F17CE08C-1F02-814E-AE3E-1E6FD814EABA}" dt="2019-11-27T22:38:52.141" v="1881" actId="20577"/>
          <ac:spMkLst>
            <pc:docMk/>
            <pc:sldMk cId="2351860476" sldId="474"/>
            <ac:spMk id="38" creationId="{97457E50-D5ED-434B-9347-654D213F004A}"/>
          </ac:spMkLst>
        </pc:spChg>
        <pc:cxnChg chg="add mod">
          <ac:chgData name="Kun Suo" userId="41c30799-3a2b-4880-86a3-8488be07954a" providerId="ADAL" clId="{F17CE08C-1F02-814E-AE3E-1E6FD814EABA}" dt="2019-11-27T22:39:04.452" v="1886" actId="14100"/>
          <ac:cxnSpMkLst>
            <pc:docMk/>
            <pc:sldMk cId="2351860476" sldId="474"/>
            <ac:cxnSpMk id="39" creationId="{8347FBB0-A7FF-F340-B25B-ACEBCFC63F24}"/>
          </ac:cxnSpMkLst>
        </pc:cxnChg>
        <pc:cxnChg chg="add mod">
          <ac:chgData name="Kun Suo" userId="41c30799-3a2b-4880-86a3-8488be07954a" providerId="ADAL" clId="{F17CE08C-1F02-814E-AE3E-1E6FD814EABA}" dt="2019-11-27T22:39:07.449" v="1888" actId="1076"/>
          <ac:cxnSpMkLst>
            <pc:docMk/>
            <pc:sldMk cId="2351860476" sldId="474"/>
            <ac:cxnSpMk id="40" creationId="{A0FD80B5-5143-F041-837F-946FF0E4E9EF}"/>
          </ac:cxnSpMkLst>
        </pc:cxnChg>
        <pc:cxnChg chg="add mod">
          <ac:chgData name="Kun Suo" userId="41c30799-3a2b-4880-86a3-8488be07954a" providerId="ADAL" clId="{F17CE08C-1F02-814E-AE3E-1E6FD814EABA}" dt="2019-11-27T22:39:12.060" v="1890" actId="1076"/>
          <ac:cxnSpMkLst>
            <pc:docMk/>
            <pc:sldMk cId="2351860476" sldId="474"/>
            <ac:cxnSpMk id="41" creationId="{AEC4F3DC-826A-174D-8076-04A3449409B3}"/>
          </ac:cxnSpMkLst>
        </pc:cxnChg>
        <pc:cxnChg chg="add mod">
          <ac:chgData name="Kun Suo" userId="41c30799-3a2b-4880-86a3-8488be07954a" providerId="ADAL" clId="{F17CE08C-1F02-814E-AE3E-1E6FD814EABA}" dt="2019-11-27T22:39:12.060" v="1890" actId="1076"/>
          <ac:cxnSpMkLst>
            <pc:docMk/>
            <pc:sldMk cId="2351860476" sldId="474"/>
            <ac:cxnSpMk id="42" creationId="{B539662F-6AA7-B24A-924E-09669A832602}"/>
          </ac:cxnSpMkLst>
        </pc:cxnChg>
        <pc:cxnChg chg="add mod">
          <ac:chgData name="Kun Suo" userId="41c30799-3a2b-4880-86a3-8488be07954a" providerId="ADAL" clId="{F17CE08C-1F02-814E-AE3E-1E6FD814EABA}" dt="2019-11-27T22:39:16.571" v="1892" actId="1076"/>
          <ac:cxnSpMkLst>
            <pc:docMk/>
            <pc:sldMk cId="2351860476" sldId="474"/>
            <ac:cxnSpMk id="43" creationId="{19B79F94-1B93-3D43-8C1C-C214BCC6520F}"/>
          </ac:cxnSpMkLst>
        </pc:cxnChg>
      </pc:sldChg>
      <pc:sldChg chg="addSp modSp add">
        <pc:chgData name="Kun Suo" userId="41c30799-3a2b-4880-86a3-8488be07954a" providerId="ADAL" clId="{F17CE08C-1F02-814E-AE3E-1E6FD814EABA}" dt="2019-11-27T22:41:06.036" v="1968" actId="14100"/>
        <pc:sldMkLst>
          <pc:docMk/>
          <pc:sldMk cId="1357942652" sldId="475"/>
        </pc:sldMkLst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4" creationId="{9907324D-0966-4C4D-972E-2B0C4FC01B5C}"/>
          </ac:spMkLst>
        </pc:spChg>
        <pc:spChg chg="mod">
          <ac:chgData name="Kun Suo" userId="41c30799-3a2b-4880-86a3-8488be07954a" providerId="ADAL" clId="{F17CE08C-1F02-814E-AE3E-1E6FD814EABA}" dt="2019-11-27T22:39:50.201" v="1916" actId="20577"/>
          <ac:spMkLst>
            <pc:docMk/>
            <pc:sldMk cId="1357942652" sldId="475"/>
            <ac:spMk id="5" creationId="{6B7498AB-28F8-AB4F-AFD3-5F5AC4F5AE3A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7" creationId="{21876BF5-50CE-774D-94BF-774124C22284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17" creationId="{AECA8467-EE81-6144-B3BD-6C7F2F40E1FF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18" creationId="{4D8723FD-0B97-9047-838D-E0B59F1A04E4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19" creationId="{FDA9F747-0CDA-BE4C-9C98-BE23F90270EB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20" creationId="{C152A6C5-151F-2F41-965C-1F7F3A6F14F1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21" creationId="{E8EFCD19-51CC-F745-8600-32A259A36658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22" creationId="{2DDF9234-0CDE-7C49-96C4-C67CCC25785E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23" creationId="{52C07D68-7613-8B49-A135-2FCA08722644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31" creationId="{11890F17-5AC2-7F4A-A619-A7F31B41A62B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32" creationId="{3CB1F063-BD9D-4644-B22F-40B4126800E7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36" creationId="{DE44053D-BA11-914C-AB45-1DCA330CDDF1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37" creationId="{9DAE80D6-F203-A24F-AAC6-104BD17A08D6}"/>
          </ac:spMkLst>
        </pc:spChg>
        <pc:spChg chg="mod">
          <ac:chgData name="Kun Suo" userId="41c30799-3a2b-4880-86a3-8488be07954a" providerId="ADAL" clId="{F17CE08C-1F02-814E-AE3E-1E6FD814EABA}" dt="2019-11-27T22:40:37.763" v="1952" actId="1076"/>
          <ac:spMkLst>
            <pc:docMk/>
            <pc:sldMk cId="1357942652" sldId="475"/>
            <ac:spMk id="38" creationId="{97457E50-D5ED-434B-9347-654D213F004A}"/>
          </ac:spMkLst>
        </pc:spChg>
        <pc:spChg chg="add mod">
          <ac:chgData name="Kun Suo" userId="41c30799-3a2b-4880-86a3-8488be07954a" providerId="ADAL" clId="{F17CE08C-1F02-814E-AE3E-1E6FD814EABA}" dt="2019-11-27T22:40:29.259" v="1951" actId="13822"/>
          <ac:spMkLst>
            <pc:docMk/>
            <pc:sldMk cId="1357942652" sldId="475"/>
            <ac:spMk id="44" creationId="{6AF207F4-E634-4448-A392-888FC334C2D3}"/>
          </ac:spMkLst>
        </pc:spChg>
        <pc:graphicFrameChg chg="mod">
          <ac:chgData name="Kun Suo" userId="41c30799-3a2b-4880-86a3-8488be07954a" providerId="ADAL" clId="{F17CE08C-1F02-814E-AE3E-1E6FD814EABA}" dt="2019-11-27T22:40:37.763" v="1952" actId="1076"/>
          <ac:graphicFrameMkLst>
            <pc:docMk/>
            <pc:sldMk cId="1357942652" sldId="475"/>
            <ac:graphicFrameMk id="10" creationId="{3FAD35AE-2564-CC4E-BD7C-84E70F6E5D44}"/>
          </ac:graphicFrameMkLst>
        </pc:graphicFrameChg>
        <pc:graphicFrameChg chg="mod">
          <ac:chgData name="Kun Suo" userId="41c30799-3a2b-4880-86a3-8488be07954a" providerId="ADAL" clId="{F17CE08C-1F02-814E-AE3E-1E6FD814EABA}" dt="2019-11-27T22:40:37.763" v="1952" actId="1076"/>
          <ac:graphicFrameMkLst>
            <pc:docMk/>
            <pc:sldMk cId="1357942652" sldId="475"/>
            <ac:graphicFrameMk id="11" creationId="{75559436-05BC-0D40-9E76-A7E4BC774F9B}"/>
          </ac:graphicFrameMkLst>
        </pc:graphicFrameChg>
        <pc:graphicFrameChg chg="mod">
          <ac:chgData name="Kun Suo" userId="41c30799-3a2b-4880-86a3-8488be07954a" providerId="ADAL" clId="{F17CE08C-1F02-814E-AE3E-1E6FD814EABA}" dt="2019-11-27T22:40:37.763" v="1952" actId="1076"/>
          <ac:graphicFrameMkLst>
            <pc:docMk/>
            <pc:sldMk cId="1357942652" sldId="475"/>
            <ac:graphicFrameMk id="12" creationId="{5CF4F119-7D4D-614D-BFE1-59027F6FCCC0}"/>
          </ac:graphicFrameMkLst>
        </pc:graphicFrameChg>
        <pc:graphicFrameChg chg="mod">
          <ac:chgData name="Kun Suo" userId="41c30799-3a2b-4880-86a3-8488be07954a" providerId="ADAL" clId="{F17CE08C-1F02-814E-AE3E-1E6FD814EABA}" dt="2019-11-27T22:40:37.763" v="1952" actId="1076"/>
          <ac:graphicFrameMkLst>
            <pc:docMk/>
            <pc:sldMk cId="1357942652" sldId="475"/>
            <ac:graphicFrameMk id="14" creationId="{480DE045-0CCD-A245-8D01-3EF98E82C633}"/>
          </ac:graphicFrameMkLst>
        </pc:graphicFrameChg>
        <pc:graphicFrameChg chg="mod">
          <ac:chgData name="Kun Suo" userId="41c30799-3a2b-4880-86a3-8488be07954a" providerId="ADAL" clId="{F17CE08C-1F02-814E-AE3E-1E6FD814EABA}" dt="2019-11-27T22:40:37.763" v="1952" actId="1076"/>
          <ac:graphicFrameMkLst>
            <pc:docMk/>
            <pc:sldMk cId="1357942652" sldId="475"/>
            <ac:graphicFrameMk id="15" creationId="{59ACC35C-C371-D24B-8DC0-1BDD8833F1FC}"/>
          </ac:graphicFrameMkLst>
        </pc:graphicFrameChg>
        <pc:graphicFrameChg chg="mod">
          <ac:chgData name="Kun Suo" userId="41c30799-3a2b-4880-86a3-8488be07954a" providerId="ADAL" clId="{F17CE08C-1F02-814E-AE3E-1E6FD814EABA}" dt="2019-11-27T22:40:37.763" v="1952" actId="1076"/>
          <ac:graphicFrameMkLst>
            <pc:docMk/>
            <pc:sldMk cId="1357942652" sldId="475"/>
            <ac:graphicFrameMk id="16" creationId="{5D476D8E-CF5E-FB4A-9C18-7B74E3EF4069}"/>
          </ac:graphicFrameMkLst>
        </pc:graphicFrame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9" creationId="{B897B0B3-F58E-6A49-B690-44AB29B9D23E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25" creationId="{BC1BB103-DA83-CC40-AC92-02CD0266CBF2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26" creationId="{A7546CB5-1846-5141-A4DD-8665A10B1691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28" creationId="{365254BF-9692-674A-B3E6-1F1CFD9499A4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29" creationId="{E9A243AB-AC28-BC41-82E6-8B0C1E6DCD04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30" creationId="{3DA7F7D3-6B9B-3A46-B669-10C96C08B6D1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33" creationId="{BD517C3F-A711-234A-9C7F-38C0A7B17561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34" creationId="{FFF1A4F4-023B-9B4D-AFB8-47BC231FE42E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35" creationId="{583D0FAE-BB71-BC4B-946B-2AC6EFCC32EB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39" creationId="{8347FBB0-A7FF-F340-B25B-ACEBCFC63F24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40" creationId="{A0FD80B5-5143-F041-837F-946FF0E4E9EF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41" creationId="{AEC4F3DC-826A-174D-8076-04A3449409B3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42" creationId="{B539662F-6AA7-B24A-924E-09669A832602}"/>
          </ac:cxnSpMkLst>
        </pc:cxnChg>
        <pc:cxnChg chg="mod">
          <ac:chgData name="Kun Suo" userId="41c30799-3a2b-4880-86a3-8488be07954a" providerId="ADAL" clId="{F17CE08C-1F02-814E-AE3E-1E6FD814EABA}" dt="2019-11-27T22:40:37.763" v="1952" actId="1076"/>
          <ac:cxnSpMkLst>
            <pc:docMk/>
            <pc:sldMk cId="1357942652" sldId="475"/>
            <ac:cxnSpMk id="43" creationId="{19B79F94-1B93-3D43-8C1C-C214BCC6520F}"/>
          </ac:cxnSpMkLst>
        </pc:cxnChg>
        <pc:cxnChg chg="add mod">
          <ac:chgData name="Kun Suo" userId="41c30799-3a2b-4880-86a3-8488be07954a" providerId="ADAL" clId="{F17CE08C-1F02-814E-AE3E-1E6FD814EABA}" dt="2019-11-27T22:40:46.134" v="1955" actId="14100"/>
          <ac:cxnSpMkLst>
            <pc:docMk/>
            <pc:sldMk cId="1357942652" sldId="475"/>
            <ac:cxnSpMk id="45" creationId="{461B7979-3319-0D46-BA17-73CEA1BEC5B8}"/>
          </ac:cxnSpMkLst>
        </pc:cxnChg>
        <pc:cxnChg chg="add mod">
          <ac:chgData name="Kun Suo" userId="41c30799-3a2b-4880-86a3-8488be07954a" providerId="ADAL" clId="{F17CE08C-1F02-814E-AE3E-1E6FD814EABA}" dt="2019-11-27T22:40:51.910" v="1959" actId="14100"/>
          <ac:cxnSpMkLst>
            <pc:docMk/>
            <pc:sldMk cId="1357942652" sldId="475"/>
            <ac:cxnSpMk id="46" creationId="{B96CE58F-5DD3-6F44-9D7B-7BABC95211D7}"/>
          </ac:cxnSpMkLst>
        </pc:cxnChg>
        <pc:cxnChg chg="add mod">
          <ac:chgData name="Kun Suo" userId="41c30799-3a2b-4880-86a3-8488be07954a" providerId="ADAL" clId="{F17CE08C-1F02-814E-AE3E-1E6FD814EABA}" dt="2019-11-27T22:40:57.254" v="1962" actId="14100"/>
          <ac:cxnSpMkLst>
            <pc:docMk/>
            <pc:sldMk cId="1357942652" sldId="475"/>
            <ac:cxnSpMk id="47" creationId="{141D9E88-6580-954D-9678-4EE560FC5F87}"/>
          </ac:cxnSpMkLst>
        </pc:cxnChg>
        <pc:cxnChg chg="add mod">
          <ac:chgData name="Kun Suo" userId="41c30799-3a2b-4880-86a3-8488be07954a" providerId="ADAL" clId="{F17CE08C-1F02-814E-AE3E-1E6FD814EABA}" dt="2019-11-27T22:41:01.695" v="1965" actId="14100"/>
          <ac:cxnSpMkLst>
            <pc:docMk/>
            <pc:sldMk cId="1357942652" sldId="475"/>
            <ac:cxnSpMk id="48" creationId="{79678733-0BAD-B447-BC67-1033236FC1D8}"/>
          </ac:cxnSpMkLst>
        </pc:cxnChg>
        <pc:cxnChg chg="add mod">
          <ac:chgData name="Kun Suo" userId="41c30799-3a2b-4880-86a3-8488be07954a" providerId="ADAL" clId="{F17CE08C-1F02-814E-AE3E-1E6FD814EABA}" dt="2019-11-27T22:41:06.036" v="1968" actId="14100"/>
          <ac:cxnSpMkLst>
            <pc:docMk/>
            <pc:sldMk cId="1357942652" sldId="475"/>
            <ac:cxnSpMk id="49" creationId="{DAE1A7A2-6F01-0446-8983-4E0276DA099E}"/>
          </ac:cxnSpMkLst>
        </pc:cxnChg>
      </pc:sldChg>
      <pc:sldChg chg="addSp modSp add">
        <pc:chgData name="Kun Suo" userId="41c30799-3a2b-4880-86a3-8488be07954a" providerId="ADAL" clId="{F17CE08C-1F02-814E-AE3E-1E6FD814EABA}" dt="2019-11-27T22:43:45.583" v="2003" actId="1076"/>
        <pc:sldMkLst>
          <pc:docMk/>
          <pc:sldMk cId="720233138" sldId="476"/>
        </pc:sldMkLst>
        <pc:spChg chg="mod">
          <ac:chgData name="Kun Suo" userId="41c30799-3a2b-4880-86a3-8488be07954a" providerId="ADAL" clId="{F17CE08C-1F02-814E-AE3E-1E6FD814EABA}" dt="2019-11-27T22:42:45.726" v="1990" actId="20577"/>
          <ac:spMkLst>
            <pc:docMk/>
            <pc:sldMk cId="720233138" sldId="476"/>
            <ac:spMk id="2" creationId="{3DDD17BA-45BF-3E4F-A532-FE3A15CA72B2}"/>
          </ac:spMkLst>
        </pc:spChg>
        <pc:spChg chg="mod">
          <ac:chgData name="Kun Suo" userId="41c30799-3a2b-4880-86a3-8488be07954a" providerId="ADAL" clId="{F17CE08C-1F02-814E-AE3E-1E6FD814EABA}" dt="2019-11-27T22:43:32.646" v="1999" actId="12"/>
          <ac:spMkLst>
            <pc:docMk/>
            <pc:sldMk cId="720233138" sldId="476"/>
            <ac:spMk id="5" creationId="{AF00A9D7-3CA4-5946-B6D9-5BB1A663F127}"/>
          </ac:spMkLst>
        </pc:spChg>
        <pc:picChg chg="add mod">
          <ac:chgData name="Kun Suo" userId="41c30799-3a2b-4880-86a3-8488be07954a" providerId="ADAL" clId="{F17CE08C-1F02-814E-AE3E-1E6FD814EABA}" dt="2019-11-27T22:43:45.583" v="2003" actId="1076"/>
          <ac:picMkLst>
            <pc:docMk/>
            <pc:sldMk cId="720233138" sldId="476"/>
            <ac:picMk id="6" creationId="{CAE96460-E9EC-3F49-B5B9-E58F0A3E0A9F}"/>
          </ac:picMkLst>
        </pc:picChg>
      </pc:sldChg>
      <pc:sldChg chg="addSp modSp add">
        <pc:chgData name="Kun Suo" userId="41c30799-3a2b-4880-86a3-8488be07954a" providerId="ADAL" clId="{F17CE08C-1F02-814E-AE3E-1E6FD814EABA}" dt="2019-11-27T22:44:47.503" v="2021" actId="403"/>
        <pc:sldMkLst>
          <pc:docMk/>
          <pc:sldMk cId="3681076074" sldId="477"/>
        </pc:sldMkLst>
        <pc:spChg chg="mod">
          <ac:chgData name="Kun Suo" userId="41c30799-3a2b-4880-86a3-8488be07954a" providerId="ADAL" clId="{F17CE08C-1F02-814E-AE3E-1E6FD814EABA}" dt="2019-11-27T22:44:02.012" v="2005"/>
          <ac:spMkLst>
            <pc:docMk/>
            <pc:sldMk cId="3681076074" sldId="477"/>
            <ac:spMk id="2" creationId="{7C3408C8-B8BC-5E49-9E6F-D8B75F18F6EA}"/>
          </ac:spMkLst>
        </pc:spChg>
        <pc:spChg chg="mod">
          <ac:chgData name="Kun Suo" userId="41c30799-3a2b-4880-86a3-8488be07954a" providerId="ADAL" clId="{F17CE08C-1F02-814E-AE3E-1E6FD814EABA}" dt="2019-11-27T22:44:47.503" v="2021" actId="403"/>
          <ac:spMkLst>
            <pc:docMk/>
            <pc:sldMk cId="3681076074" sldId="477"/>
            <ac:spMk id="5" creationId="{5DC084A7-F100-CF4A-A684-57ADC8E2B87D}"/>
          </ac:spMkLst>
        </pc:spChg>
        <pc:picChg chg="add mod">
          <ac:chgData name="Kun Suo" userId="41c30799-3a2b-4880-86a3-8488be07954a" providerId="ADAL" clId="{F17CE08C-1F02-814E-AE3E-1E6FD814EABA}" dt="2019-11-27T22:44:42.200" v="2019" actId="1076"/>
          <ac:picMkLst>
            <pc:docMk/>
            <pc:sldMk cId="3681076074" sldId="477"/>
            <ac:picMk id="6" creationId="{4490C511-76BB-7B4C-8832-68CA333A8C63}"/>
          </ac:picMkLst>
        </pc:picChg>
      </pc:sldChg>
      <pc:sldChg chg="addSp modSp add">
        <pc:chgData name="Kun Suo" userId="41c30799-3a2b-4880-86a3-8488be07954a" providerId="ADAL" clId="{F17CE08C-1F02-814E-AE3E-1E6FD814EABA}" dt="2019-11-27T22:46:18.272" v="2041" actId="1076"/>
        <pc:sldMkLst>
          <pc:docMk/>
          <pc:sldMk cId="1742535452" sldId="478"/>
        </pc:sldMkLst>
        <pc:spChg chg="mod">
          <ac:chgData name="Kun Suo" userId="41c30799-3a2b-4880-86a3-8488be07954a" providerId="ADAL" clId="{F17CE08C-1F02-814E-AE3E-1E6FD814EABA}" dt="2019-11-27T22:45:32.977" v="2033" actId="20577"/>
          <ac:spMkLst>
            <pc:docMk/>
            <pc:sldMk cId="1742535452" sldId="478"/>
            <ac:spMk id="2" creationId="{026C6814-3BDE-B243-ACB8-0C56DDA95FF8}"/>
          </ac:spMkLst>
        </pc:spChg>
        <pc:spChg chg="mod">
          <ac:chgData name="Kun Suo" userId="41c30799-3a2b-4880-86a3-8488be07954a" providerId="ADAL" clId="{F17CE08C-1F02-814E-AE3E-1E6FD814EABA}" dt="2019-11-27T22:46:11.499" v="2038" actId="404"/>
          <ac:spMkLst>
            <pc:docMk/>
            <pc:sldMk cId="1742535452" sldId="478"/>
            <ac:spMk id="5" creationId="{A0F39DE8-F1A9-254A-BE78-949D62DD1ABD}"/>
          </ac:spMkLst>
        </pc:spChg>
        <pc:picChg chg="add mod">
          <ac:chgData name="Kun Suo" userId="41c30799-3a2b-4880-86a3-8488be07954a" providerId="ADAL" clId="{F17CE08C-1F02-814E-AE3E-1E6FD814EABA}" dt="2019-11-27T22:46:18.272" v="2041" actId="1076"/>
          <ac:picMkLst>
            <pc:docMk/>
            <pc:sldMk cId="1742535452" sldId="478"/>
            <ac:picMk id="6" creationId="{690ECE7C-0D6B-1343-A201-F2F612964766}"/>
          </ac:picMkLst>
        </pc:picChg>
      </pc:sldChg>
      <pc:sldChg chg="addSp modSp add">
        <pc:chgData name="Kun Suo" userId="41c30799-3a2b-4880-86a3-8488be07954a" providerId="ADAL" clId="{F17CE08C-1F02-814E-AE3E-1E6FD814EABA}" dt="2019-11-27T22:47:23.834" v="2061" actId="1076"/>
        <pc:sldMkLst>
          <pc:docMk/>
          <pc:sldMk cId="1344836515" sldId="479"/>
        </pc:sldMkLst>
        <pc:spChg chg="mod">
          <ac:chgData name="Kun Suo" userId="41c30799-3a2b-4880-86a3-8488be07954a" providerId="ADAL" clId="{F17CE08C-1F02-814E-AE3E-1E6FD814EABA}" dt="2019-11-27T22:46:54.079" v="2048" actId="20577"/>
          <ac:spMkLst>
            <pc:docMk/>
            <pc:sldMk cId="1344836515" sldId="479"/>
            <ac:spMk id="2" creationId="{619197B7-D0D0-F846-85B6-9C9B9905E687}"/>
          </ac:spMkLst>
        </pc:spChg>
        <pc:spChg chg="mod">
          <ac:chgData name="Kun Suo" userId="41c30799-3a2b-4880-86a3-8488be07954a" providerId="ADAL" clId="{F17CE08C-1F02-814E-AE3E-1E6FD814EABA}" dt="2019-11-27T22:47:16.619" v="2059" actId="14100"/>
          <ac:spMkLst>
            <pc:docMk/>
            <pc:sldMk cId="1344836515" sldId="479"/>
            <ac:spMk id="5" creationId="{065FC40F-5A43-C54F-98A4-5C00F1A1BB9E}"/>
          </ac:spMkLst>
        </pc:spChg>
        <pc:picChg chg="add mod">
          <ac:chgData name="Kun Suo" userId="41c30799-3a2b-4880-86a3-8488be07954a" providerId="ADAL" clId="{F17CE08C-1F02-814E-AE3E-1E6FD814EABA}" dt="2019-11-27T22:47:23.834" v="2061" actId="1076"/>
          <ac:picMkLst>
            <pc:docMk/>
            <pc:sldMk cId="1344836515" sldId="479"/>
            <ac:picMk id="6" creationId="{EFB3DA10-0C0B-4A4F-8974-B68D9AB909EE}"/>
          </ac:picMkLst>
        </pc:picChg>
      </pc:sldChg>
      <pc:sldChg chg="addSp delSp modSp add">
        <pc:chgData name="Kun Suo" userId="41c30799-3a2b-4880-86a3-8488be07954a" providerId="ADAL" clId="{F17CE08C-1F02-814E-AE3E-1E6FD814EABA}" dt="2019-11-27T22:50:56.658" v="2091" actId="15"/>
        <pc:sldMkLst>
          <pc:docMk/>
          <pc:sldMk cId="3386365801" sldId="480"/>
        </pc:sldMkLst>
        <pc:spChg chg="mod">
          <ac:chgData name="Kun Suo" userId="41c30799-3a2b-4880-86a3-8488be07954a" providerId="ADAL" clId="{F17CE08C-1F02-814E-AE3E-1E6FD814EABA}" dt="2019-11-27T22:50:21.037" v="2080" actId="20577"/>
          <ac:spMkLst>
            <pc:docMk/>
            <pc:sldMk cId="3386365801" sldId="480"/>
            <ac:spMk id="2" creationId="{C31D1346-04FF-8A4A-A55A-0E02A0B7158C}"/>
          </ac:spMkLst>
        </pc:spChg>
        <pc:spChg chg="del">
          <ac:chgData name="Kun Suo" userId="41c30799-3a2b-4880-86a3-8488be07954a" providerId="ADAL" clId="{F17CE08C-1F02-814E-AE3E-1E6FD814EABA}" dt="2019-11-27T22:50:34.715" v="2081" actId="478"/>
          <ac:spMkLst>
            <pc:docMk/>
            <pc:sldMk cId="3386365801" sldId="480"/>
            <ac:spMk id="5" creationId="{969E314F-3883-7240-9685-BD0431D883D1}"/>
          </ac:spMkLst>
        </pc:spChg>
        <pc:spChg chg="add mod">
          <ac:chgData name="Kun Suo" userId="41c30799-3a2b-4880-86a3-8488be07954a" providerId="ADAL" clId="{F17CE08C-1F02-814E-AE3E-1E6FD814EABA}" dt="2019-11-27T22:50:56.658" v="2091" actId="15"/>
          <ac:spMkLst>
            <pc:docMk/>
            <pc:sldMk cId="3386365801" sldId="480"/>
            <ac:spMk id="6" creationId="{90F44720-2CA2-134C-82F0-EDDB10111E65}"/>
          </ac:spMkLst>
        </pc:spChg>
        <pc:picChg chg="add mod">
          <ac:chgData name="Kun Suo" userId="41c30799-3a2b-4880-86a3-8488be07954a" providerId="ADAL" clId="{F17CE08C-1F02-814E-AE3E-1E6FD814EABA}" dt="2019-11-27T22:50:37.238" v="2083" actId="1076"/>
          <ac:picMkLst>
            <pc:docMk/>
            <pc:sldMk cId="3386365801" sldId="480"/>
            <ac:picMk id="7" creationId="{7DD19059-7ADB-7242-8353-8857B16ECBB7}"/>
          </ac:picMkLst>
        </pc:picChg>
      </pc:sldChg>
      <pc:sldChg chg="addSp modSp add">
        <pc:chgData name="Kun Suo" userId="41c30799-3a2b-4880-86a3-8488be07954a" providerId="ADAL" clId="{F17CE08C-1F02-814E-AE3E-1E6FD814EABA}" dt="2019-11-27T22:53:42.377" v="2145" actId="1076"/>
        <pc:sldMkLst>
          <pc:docMk/>
          <pc:sldMk cId="2181757592" sldId="481"/>
        </pc:sldMkLst>
        <pc:spChg chg="mod">
          <ac:chgData name="Kun Suo" userId="41c30799-3a2b-4880-86a3-8488be07954a" providerId="ADAL" clId="{F17CE08C-1F02-814E-AE3E-1E6FD814EABA}" dt="2019-11-27T22:51:48.753" v="2093"/>
          <ac:spMkLst>
            <pc:docMk/>
            <pc:sldMk cId="2181757592" sldId="481"/>
            <ac:spMk id="2" creationId="{3B7C85C3-6B86-F94B-A4BB-1FE739640B9A}"/>
          </ac:spMkLst>
        </pc:spChg>
        <pc:spChg chg="mod">
          <ac:chgData name="Kun Suo" userId="41c30799-3a2b-4880-86a3-8488be07954a" providerId="ADAL" clId="{F17CE08C-1F02-814E-AE3E-1E6FD814EABA}" dt="2019-11-27T22:53:28.324" v="2143" actId="20577"/>
          <ac:spMkLst>
            <pc:docMk/>
            <pc:sldMk cId="2181757592" sldId="481"/>
            <ac:spMk id="5" creationId="{1DC6A654-5708-194F-B071-0409CC10CA43}"/>
          </ac:spMkLst>
        </pc:spChg>
        <pc:picChg chg="add mod">
          <ac:chgData name="Kun Suo" userId="41c30799-3a2b-4880-86a3-8488be07954a" providerId="ADAL" clId="{F17CE08C-1F02-814E-AE3E-1E6FD814EABA}" dt="2019-11-27T22:53:42.377" v="2145" actId="1076"/>
          <ac:picMkLst>
            <pc:docMk/>
            <pc:sldMk cId="2181757592" sldId="481"/>
            <ac:picMk id="6" creationId="{48BA36FE-4F96-704C-AE5E-209553000AEE}"/>
          </ac:picMkLst>
        </pc:picChg>
      </pc:sldChg>
      <pc:sldChg chg="modSp add">
        <pc:chgData name="Kun Suo" userId="41c30799-3a2b-4880-86a3-8488be07954a" providerId="ADAL" clId="{F17CE08C-1F02-814E-AE3E-1E6FD814EABA}" dt="2019-11-27T22:54:59.975" v="2167" actId="20577"/>
        <pc:sldMkLst>
          <pc:docMk/>
          <pc:sldMk cId="4276200427" sldId="482"/>
        </pc:sldMkLst>
        <pc:spChg chg="mod">
          <ac:chgData name="Kun Suo" userId="41c30799-3a2b-4880-86a3-8488be07954a" providerId="ADAL" clId="{F17CE08C-1F02-814E-AE3E-1E6FD814EABA}" dt="2019-11-27T22:53:54.242" v="2147"/>
          <ac:spMkLst>
            <pc:docMk/>
            <pc:sldMk cId="4276200427" sldId="482"/>
            <ac:spMk id="2" creationId="{C88560CF-9701-1242-82B7-645F61E71D02}"/>
          </ac:spMkLst>
        </pc:spChg>
        <pc:spChg chg="mod">
          <ac:chgData name="Kun Suo" userId="41c30799-3a2b-4880-86a3-8488be07954a" providerId="ADAL" clId="{F17CE08C-1F02-814E-AE3E-1E6FD814EABA}" dt="2019-11-27T22:54:59.975" v="2167" actId="20577"/>
          <ac:spMkLst>
            <pc:docMk/>
            <pc:sldMk cId="4276200427" sldId="482"/>
            <ac:spMk id="5" creationId="{DBC66239-1CDD-BB4B-B86A-B9C052C776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7172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7172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7172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7172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MapReduce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97B7-D0D0-F846-85B6-9C9B9905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MapReduce?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562B1-647B-FB46-957D-571B923B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BBBE-B01D-8249-8BD8-0EE20E32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5FC40F-5A43-C54F-98A4-5C00F1A1B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276600"/>
          </a:xfrm>
        </p:spPr>
        <p:txBody>
          <a:bodyPr>
            <a:noAutofit/>
          </a:bodyPr>
          <a:lstStyle/>
          <a:p>
            <a:r>
              <a:rPr lang="en-US" sz="2400" dirty="0"/>
              <a:t>Automated parallelization and distribution of data and processing</a:t>
            </a:r>
          </a:p>
          <a:p>
            <a:r>
              <a:rPr lang="en-US" sz="2400" dirty="0"/>
              <a:t>Clean, powerful, well-understood abstraction (Map and Reduce)</a:t>
            </a:r>
          </a:p>
          <a:p>
            <a:r>
              <a:rPr lang="en-US" sz="2400" dirty="0"/>
              <a:t>Fault-tolerance</a:t>
            </a:r>
          </a:p>
          <a:p>
            <a:r>
              <a:rPr lang="en-US" sz="2400" dirty="0"/>
              <a:t>Scalability: 1000s of servers, TBs of data, …</a:t>
            </a:r>
          </a:p>
          <a:p>
            <a:r>
              <a:rPr lang="en-US" sz="2400" dirty="0"/>
              <a:t>Apache Hadoop: widely used open source Java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3DA10-0C0B-4A4F-8974-B68D9AB9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752975"/>
            <a:ext cx="4254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3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C3C-F47B-F34A-9B62-A5347F56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249AF-ADE9-8F46-84B2-B9E8F366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C98F-EA9B-0A4F-BB0D-DBCA66A8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0504F4-6B77-F54F-A465-8C8682596F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5105400"/>
          </a:xfrm>
        </p:spPr>
        <p:txBody>
          <a:bodyPr>
            <a:noAutofit/>
          </a:bodyPr>
          <a:lstStyle/>
          <a:p>
            <a:r>
              <a:rPr lang="en-US" sz="2000" dirty="0"/>
              <a:t>MapReduce is divided into two core phases: Map and Reduce</a:t>
            </a:r>
          </a:p>
          <a:p>
            <a:endParaRPr lang="en-US" sz="2000" dirty="0"/>
          </a:p>
          <a:p>
            <a:r>
              <a:rPr lang="en-US" sz="2000" dirty="0"/>
              <a:t>Map corresponds to ”divide”: complex tasks are broken down into several simple tasks for execution</a:t>
            </a:r>
          </a:p>
          <a:p>
            <a:endParaRPr lang="en-US" sz="2000" dirty="0"/>
          </a:p>
          <a:p>
            <a:r>
              <a:rPr lang="en-US" sz="2000" dirty="0"/>
              <a:t>Reduce corresponds to ”conquer”: the results of the Map phase are summarized.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CBC721-7F85-D848-9201-F12C38434203}"/>
              </a:ext>
            </a:extLst>
          </p:cNvPr>
          <p:cNvGrpSpPr/>
          <p:nvPr/>
        </p:nvGrpSpPr>
        <p:grpSpPr>
          <a:xfrm>
            <a:off x="4572000" y="1898650"/>
            <a:ext cx="4296641" cy="3746500"/>
            <a:chOff x="4572000" y="1600200"/>
            <a:chExt cx="4296641" cy="3746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830D4-0D20-D449-B0BB-70AF455B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600200"/>
              <a:ext cx="4267200" cy="3746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3D47A7-BB2C-394F-9C47-399122A9E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104158"/>
              <a:ext cx="1066800" cy="5628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04E9A-0245-0C43-8275-CD93983BF5B8}"/>
                </a:ext>
              </a:extLst>
            </p:cNvPr>
            <p:cNvSpPr txBox="1"/>
            <p:nvPr/>
          </p:nvSpPr>
          <p:spPr>
            <a:xfrm>
              <a:off x="6066559" y="2221984"/>
              <a:ext cx="121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tasks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56F37-B7AA-B64F-A046-DE85A398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3581400"/>
              <a:ext cx="685800" cy="228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A01B13-7445-0E48-B9BD-83E68986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00" y="3600966"/>
              <a:ext cx="685800" cy="22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E07F7-A118-EA4E-821B-72315328B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8150" y="3581400"/>
              <a:ext cx="685800" cy="228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20D9C2-3D9D-E14B-AA71-19E7D8FA0426}"/>
                </a:ext>
              </a:extLst>
            </p:cNvPr>
            <p:cNvSpPr txBox="1"/>
            <p:nvPr/>
          </p:nvSpPr>
          <p:spPr>
            <a:xfrm>
              <a:off x="4603925" y="3576766"/>
              <a:ext cx="862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small tasks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F0EE220-DAF3-EF41-BF4C-ADD24BC6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9050" y="2564368"/>
              <a:ext cx="1229591" cy="3693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6DF9FF-71E8-CC4D-A9C8-298D44AE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0" y="4158734"/>
              <a:ext cx="762000" cy="3693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CA54AE-CC44-4B43-95E7-6FFAF5D4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5700" y="4953000"/>
              <a:ext cx="774700" cy="228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E250FE-EE0B-6B45-BB26-6488E97F1767}"/>
                </a:ext>
              </a:extLst>
            </p:cNvPr>
            <p:cNvSpPr txBox="1"/>
            <p:nvPr/>
          </p:nvSpPr>
          <p:spPr>
            <a:xfrm>
              <a:off x="6313993" y="4928800"/>
              <a:ext cx="6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06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C3C-F47B-F34A-9B62-A5347F56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249AF-ADE9-8F46-84B2-B9E8F366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C98F-EA9B-0A4F-BB0D-DBCA66A8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0504F4-6B77-F54F-A465-8C8682596F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14750" cy="5105400"/>
          </a:xfrm>
        </p:spPr>
        <p:txBody>
          <a:bodyPr>
            <a:noAutofit/>
          </a:bodyPr>
          <a:lstStyle/>
          <a:p>
            <a:r>
              <a:rPr lang="en-US" sz="2000" dirty="0"/>
              <a:t>The small tasks after map have the following characteristics:</a:t>
            </a:r>
          </a:p>
          <a:p>
            <a:pPr lvl="1"/>
            <a:r>
              <a:rPr lang="en-US" sz="1600" dirty="0"/>
              <a:t>Compared to the original task, the divided sub-tasks are homogeneous with the original task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sub-task data size and calculation size is much smaller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There are no dependencies between different sub-tasks, which can run independently and run in parallel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CBC721-7F85-D848-9201-F12C38434203}"/>
              </a:ext>
            </a:extLst>
          </p:cNvPr>
          <p:cNvGrpSpPr/>
          <p:nvPr/>
        </p:nvGrpSpPr>
        <p:grpSpPr>
          <a:xfrm>
            <a:off x="4572000" y="1898650"/>
            <a:ext cx="4296641" cy="3746500"/>
            <a:chOff x="4572000" y="1600200"/>
            <a:chExt cx="4296641" cy="3746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830D4-0D20-D449-B0BB-70AF455B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600200"/>
              <a:ext cx="4267200" cy="3746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3D47A7-BB2C-394F-9C47-399122A9E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104158"/>
              <a:ext cx="1066800" cy="5628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04E9A-0245-0C43-8275-CD93983BF5B8}"/>
                </a:ext>
              </a:extLst>
            </p:cNvPr>
            <p:cNvSpPr txBox="1"/>
            <p:nvPr/>
          </p:nvSpPr>
          <p:spPr>
            <a:xfrm>
              <a:off x="6066559" y="2221984"/>
              <a:ext cx="121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tasks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56F37-B7AA-B64F-A046-DE85A398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3581400"/>
              <a:ext cx="685800" cy="228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A01B13-7445-0E48-B9BD-83E68986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00" y="3600966"/>
              <a:ext cx="685800" cy="22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E07F7-A118-EA4E-821B-72315328B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8150" y="3581400"/>
              <a:ext cx="685800" cy="228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20D9C2-3D9D-E14B-AA71-19E7D8FA0426}"/>
                </a:ext>
              </a:extLst>
            </p:cNvPr>
            <p:cNvSpPr txBox="1"/>
            <p:nvPr/>
          </p:nvSpPr>
          <p:spPr>
            <a:xfrm>
              <a:off x="4603925" y="3576766"/>
              <a:ext cx="862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small tasks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F0EE220-DAF3-EF41-BF4C-ADD24BC6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9050" y="2564368"/>
              <a:ext cx="1229591" cy="3693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6DF9FF-71E8-CC4D-A9C8-298D44AE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0" y="4158734"/>
              <a:ext cx="762000" cy="3693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CA54AE-CC44-4B43-95E7-6FFAF5D4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5700" y="4953000"/>
              <a:ext cx="774700" cy="228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E250FE-EE0B-6B45-BB26-6488E97F1767}"/>
                </a:ext>
              </a:extLst>
            </p:cNvPr>
            <p:cNvSpPr txBox="1"/>
            <p:nvPr/>
          </p:nvSpPr>
          <p:spPr>
            <a:xfrm>
              <a:off x="6313993" y="4928800"/>
              <a:ext cx="6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Results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4F5734-404D-BF44-9A74-F032894906AB}"/>
              </a:ext>
            </a:extLst>
          </p:cNvPr>
          <p:cNvSpPr/>
          <p:nvPr/>
        </p:nvSpPr>
        <p:spPr>
          <a:xfrm>
            <a:off x="4343400" y="2286000"/>
            <a:ext cx="4648200" cy="23622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C3C-F47B-F34A-9B62-A5347F56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249AF-ADE9-8F46-84B2-B9E8F366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C98F-EA9B-0A4F-BB0D-DBCA66A8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0504F4-6B77-F54F-A465-8C8682596F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14750" cy="5105400"/>
          </a:xfrm>
        </p:spPr>
        <p:txBody>
          <a:bodyPr>
            <a:noAutofit/>
          </a:bodyPr>
          <a:lstStyle/>
          <a:p>
            <a:r>
              <a:rPr lang="en-US" sz="2400" dirty="0"/>
              <a:t>After the division of the sub-tasks in the first stage is completed, the calculation results of all sub-tasks are summarized to obtain the final results.</a:t>
            </a:r>
            <a:endParaRPr lang="en-US" sz="1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CBC721-7F85-D848-9201-F12C38434203}"/>
              </a:ext>
            </a:extLst>
          </p:cNvPr>
          <p:cNvGrpSpPr/>
          <p:nvPr/>
        </p:nvGrpSpPr>
        <p:grpSpPr>
          <a:xfrm>
            <a:off x="4572000" y="1898650"/>
            <a:ext cx="4296641" cy="3746500"/>
            <a:chOff x="4572000" y="1600200"/>
            <a:chExt cx="4296641" cy="3746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830D4-0D20-D449-B0BB-70AF455B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600200"/>
              <a:ext cx="4267200" cy="3746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3D47A7-BB2C-394F-9C47-399122A9E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104158"/>
              <a:ext cx="1066800" cy="5628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04E9A-0245-0C43-8275-CD93983BF5B8}"/>
                </a:ext>
              </a:extLst>
            </p:cNvPr>
            <p:cNvSpPr txBox="1"/>
            <p:nvPr/>
          </p:nvSpPr>
          <p:spPr>
            <a:xfrm>
              <a:off x="6066559" y="2221984"/>
              <a:ext cx="121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tasks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56F37-B7AA-B64F-A046-DE85A398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3581400"/>
              <a:ext cx="685800" cy="228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A01B13-7445-0E48-B9BD-83E68986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00" y="3600966"/>
              <a:ext cx="685800" cy="22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E07F7-A118-EA4E-821B-72315328B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8150" y="3581400"/>
              <a:ext cx="685800" cy="228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20D9C2-3D9D-E14B-AA71-19E7D8FA0426}"/>
                </a:ext>
              </a:extLst>
            </p:cNvPr>
            <p:cNvSpPr txBox="1"/>
            <p:nvPr/>
          </p:nvSpPr>
          <p:spPr>
            <a:xfrm>
              <a:off x="4603925" y="3576766"/>
              <a:ext cx="862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small tasks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F0EE220-DAF3-EF41-BF4C-ADD24BC6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9050" y="2564368"/>
              <a:ext cx="1229591" cy="3693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6DF9FF-71E8-CC4D-A9C8-298D44AE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0" y="4158734"/>
              <a:ext cx="762000" cy="3693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CA54AE-CC44-4B43-95E7-6FFAF5D4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5700" y="4953000"/>
              <a:ext cx="774700" cy="228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E250FE-EE0B-6B45-BB26-6488E97F1767}"/>
                </a:ext>
              </a:extLst>
            </p:cNvPr>
            <p:cNvSpPr txBox="1"/>
            <p:nvPr/>
          </p:nvSpPr>
          <p:spPr>
            <a:xfrm>
              <a:off x="6313993" y="4928800"/>
              <a:ext cx="630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Results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4F5734-404D-BF44-9A74-F032894906AB}"/>
              </a:ext>
            </a:extLst>
          </p:cNvPr>
          <p:cNvSpPr/>
          <p:nvPr/>
        </p:nvSpPr>
        <p:spPr>
          <a:xfrm>
            <a:off x="4381500" y="3511550"/>
            <a:ext cx="4648200" cy="205105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D83E-A134-9B42-9597-47654787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3198B8-F9D4-A74B-90B9-7F241AC4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F11EA-2E8F-184A-A7A1-D6B5C627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4C174-A76C-1643-A446-8493A76405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19400"/>
          </a:xfrm>
        </p:spPr>
        <p:txBody>
          <a:bodyPr>
            <a:noAutofit/>
          </a:bodyPr>
          <a:lstStyle/>
          <a:p>
            <a:r>
              <a:rPr lang="en-US" sz="2400" dirty="0"/>
              <a:t>MapReduce includes the three components: </a:t>
            </a:r>
          </a:p>
          <a:p>
            <a:pPr lvl="1"/>
            <a:r>
              <a:rPr lang="en-US" sz="1800" dirty="0"/>
              <a:t>Master (</a:t>
            </a:r>
            <a:r>
              <a:rPr lang="en-US" sz="1800" dirty="0" err="1"/>
              <a:t>MRAppMaster</a:t>
            </a:r>
            <a:r>
              <a:rPr lang="en-US" sz="1800" dirty="0"/>
              <a:t>): is responsible for assigning tasks, coordinating the operation of tasks, and assigning map function operations to Mappers, and reduce function operations to the Reducers. </a:t>
            </a:r>
          </a:p>
          <a:p>
            <a:pPr lvl="1"/>
            <a:r>
              <a:rPr lang="en-US" sz="1800" dirty="0"/>
              <a:t>Mapper worker: is responsible for Map function and performing sub-tasks. </a:t>
            </a:r>
          </a:p>
          <a:p>
            <a:pPr lvl="1"/>
            <a:r>
              <a:rPr lang="en-US" sz="1800" dirty="0"/>
              <a:t>Reducer worker: is responsible for Reduce function and summarizing the results of each sub-task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F3A91-085B-CC4D-8FDD-716FA6AE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76324"/>
            <a:ext cx="4724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1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2B80-B0FE-B049-B0E4-AD73BC9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9FB-56BC-504F-AFFF-491FAD51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506D-AB6F-A74E-ABE4-AF2C356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65410-23D1-634E-99D4-7256A3E90D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819400" cy="4937760"/>
          </a:xfrm>
        </p:spPr>
        <p:txBody>
          <a:bodyPr/>
          <a:lstStyle/>
          <a:p>
            <a:r>
              <a:rPr lang="en-US" sz="2400" dirty="0"/>
              <a:t>Workflow (step 1):</a:t>
            </a:r>
          </a:p>
          <a:p>
            <a:pPr marL="274320" lvl="1" indent="0">
              <a:buNone/>
            </a:pPr>
            <a:r>
              <a:rPr lang="en-US" sz="1600" dirty="0"/>
              <a:t>User Program sends the task to </a:t>
            </a:r>
            <a:r>
              <a:rPr lang="en-US" sz="1600" dirty="0" err="1"/>
              <a:t>MRAppMaster</a:t>
            </a:r>
            <a:r>
              <a:rPr lang="en-US" sz="1600" dirty="0"/>
              <a:t>. Then, </a:t>
            </a:r>
            <a:r>
              <a:rPr lang="en-US" sz="1600" dirty="0" err="1"/>
              <a:t>MRAppMaster</a:t>
            </a:r>
            <a:r>
              <a:rPr lang="en-US" sz="1600" dirty="0"/>
              <a:t> splits  the task into M subtasks (M is a user-defined value). </a:t>
            </a:r>
          </a:p>
          <a:p>
            <a:pPr marL="274320" lvl="1" indent="0">
              <a:buNone/>
            </a:pPr>
            <a:endParaRPr lang="en-US" sz="1600" dirty="0"/>
          </a:p>
          <a:p>
            <a:pPr marL="274320" lvl="1" indent="0">
              <a:buNone/>
            </a:pPr>
            <a:r>
              <a:rPr lang="en-US" sz="1600" dirty="0"/>
              <a:t>Example: Assume that the MapReduce function divides the task into 5, of which there are 3 Map jobs and 2 Reduce jobs.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86B9-179E-A940-938A-44888B28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86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6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2B80-B0FE-B049-B0E4-AD73BC9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9FB-56BC-504F-AFFF-491FAD51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506D-AB6F-A74E-ABE4-AF2C356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65410-23D1-634E-99D4-7256A3E90D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819400" cy="4937760"/>
          </a:xfrm>
        </p:spPr>
        <p:txBody>
          <a:bodyPr/>
          <a:lstStyle/>
          <a:p>
            <a:r>
              <a:rPr lang="en-US" sz="2400" dirty="0"/>
              <a:t>Workflow (step 2):</a:t>
            </a:r>
          </a:p>
          <a:p>
            <a:pPr marL="274320" lvl="1" indent="0">
              <a:buNone/>
            </a:pPr>
            <a:r>
              <a:rPr lang="en-US" sz="1600" dirty="0" err="1"/>
              <a:t>MRAppMaster</a:t>
            </a:r>
            <a:r>
              <a:rPr lang="en-US" sz="1600" dirty="0"/>
              <a:t> assigns Map and Reduce jobs to Mapper and Reducer, respectively. </a:t>
            </a:r>
          </a:p>
          <a:p>
            <a:pPr marL="274320" lvl="1" indent="0">
              <a:buNone/>
            </a:pPr>
            <a:endParaRPr lang="en-US" sz="1600" dirty="0"/>
          </a:p>
          <a:p>
            <a:pPr marL="274320" lvl="1" indent="0">
              <a:buNone/>
            </a:pPr>
            <a:r>
              <a:rPr lang="en-US" sz="1600" dirty="0"/>
              <a:t>The number of Map jobs is the number of divided subtasks, which is 3; Reduce jobs are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86B9-179E-A940-938A-44888B28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86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2B80-B0FE-B049-B0E4-AD73BC9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9FB-56BC-504F-AFFF-491FAD51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506D-AB6F-A74E-ABE4-AF2C356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65410-23D1-634E-99D4-7256A3E90D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819400" cy="4937760"/>
          </a:xfrm>
        </p:spPr>
        <p:txBody>
          <a:bodyPr/>
          <a:lstStyle/>
          <a:p>
            <a:r>
              <a:rPr lang="en-US" sz="2400" dirty="0"/>
              <a:t>Workflow (step 3):</a:t>
            </a:r>
          </a:p>
          <a:p>
            <a:pPr marL="274320" lvl="1" indent="0">
              <a:buNone/>
            </a:pPr>
            <a:r>
              <a:rPr lang="en-US" sz="1600" dirty="0"/>
              <a:t>The Mapper worker starts reading the input data of the subtask and extracts the &lt;key, value&gt; pairs from the input data. </a:t>
            </a:r>
          </a:p>
          <a:p>
            <a:pPr marL="274320" lvl="1" indent="0">
              <a:buNone/>
            </a:pPr>
            <a:endParaRPr lang="en-US" sz="1600" dirty="0"/>
          </a:p>
          <a:p>
            <a:pPr marL="274320" lvl="1" indent="0">
              <a:buNone/>
            </a:pPr>
            <a:r>
              <a:rPr lang="en-US" sz="1600" dirty="0"/>
              <a:t>Each key-value pair is passed to the map () function as a parameter.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86B9-179E-A940-938A-44888B28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86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2B80-B0FE-B049-B0E4-AD73BC9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9FB-56BC-504F-AFFF-491FAD51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506D-AB6F-A74E-ABE4-AF2C356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65410-23D1-634E-99D4-7256A3E90D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895600" cy="4937760"/>
          </a:xfrm>
        </p:spPr>
        <p:txBody>
          <a:bodyPr/>
          <a:lstStyle/>
          <a:p>
            <a:r>
              <a:rPr lang="en-US" sz="2400" dirty="0"/>
              <a:t>Workflow (step 4):</a:t>
            </a:r>
          </a:p>
          <a:p>
            <a:pPr marL="274320" lvl="1" indent="0">
              <a:buNone/>
            </a:pPr>
            <a:r>
              <a:rPr lang="en-US" sz="1600" dirty="0"/>
              <a:t>The output of the map () function is stored in the ring buffer &lt;k, v&gt;Buffer. </a:t>
            </a:r>
          </a:p>
          <a:p>
            <a:pPr marL="274320" lvl="1" indent="0">
              <a:buNone/>
            </a:pPr>
            <a:endParaRPr lang="en-US" sz="1600" dirty="0"/>
          </a:p>
          <a:p>
            <a:pPr marL="274320" lvl="1" indent="0">
              <a:buNone/>
            </a:pPr>
            <a:r>
              <a:rPr lang="en-US" sz="1600" dirty="0"/>
              <a:t>These results are periodically written to the local disk and stored in R different disk areas. Here R represents the number of Reduce jobs. In this case, R = 2. Also, the storage location of each Map result is reported to the </a:t>
            </a:r>
            <a:r>
              <a:rPr lang="en-US" sz="1600" dirty="0" err="1"/>
              <a:t>MRAppMaster</a:t>
            </a:r>
            <a:r>
              <a:rPr lang="en-US" sz="1600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86B9-179E-A940-938A-44888B28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86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7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2B80-B0FE-B049-B0E4-AD73BC9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9FB-56BC-504F-AFFF-491FAD51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506D-AB6F-A74E-ABE4-AF2C356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65410-23D1-634E-99D4-7256A3E90D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895600" cy="49377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Workflow (step 5):</a:t>
            </a:r>
          </a:p>
          <a:p>
            <a:pPr marL="274320" lvl="1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MRAppMaster</a:t>
            </a:r>
            <a:r>
              <a:rPr lang="en-US" sz="1600" dirty="0"/>
              <a:t> informs the Reducer which partition it is responsible for, and the Reducer remotely reads the corresponding Map result, which is the intermediate key-value pair. </a:t>
            </a:r>
          </a:p>
          <a:p>
            <a:pPr marL="274320" lvl="1" indent="0">
              <a:buNone/>
            </a:pPr>
            <a:endParaRPr lang="en-US" sz="1600" dirty="0"/>
          </a:p>
          <a:p>
            <a:pPr marL="274320" lvl="1" indent="0">
              <a:buNone/>
            </a:pPr>
            <a:r>
              <a:rPr lang="en-US" sz="1600" dirty="0"/>
              <a:t>After the Reducers read all the intermediate key-value pairs it is responsible for, it sorts and aggregates the key-value pairs of the same key value.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86B9-179E-A940-938A-44888B28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86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7172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Single server vs multiple server processing</a:t>
            </a:r>
          </a:p>
          <a:p>
            <a:r>
              <a:rPr lang="en-US" dirty="0"/>
              <a:t>Divide-and-conquer</a:t>
            </a:r>
          </a:p>
          <a:p>
            <a:r>
              <a:rPr lang="en-US" dirty="0"/>
              <a:t>MapReduce</a:t>
            </a:r>
          </a:p>
          <a:p>
            <a:pPr lvl="1"/>
            <a:r>
              <a:rPr lang="en-US" dirty="0"/>
              <a:t>Map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How it works</a:t>
            </a:r>
          </a:p>
          <a:p>
            <a:pPr lvl="1"/>
            <a:r>
              <a:rPr lang="en-US" dirty="0"/>
              <a:t>Fault-tolerance</a:t>
            </a:r>
          </a:p>
          <a:p>
            <a:pPr lvl="1"/>
            <a:r>
              <a:rPr lang="en-US" dirty="0"/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2B80-B0FE-B049-B0E4-AD73BC9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59FB-56BC-504F-AFFF-491FAD51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506D-AB6F-A74E-ABE4-AF2C356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65410-23D1-634E-99D4-7256A3E90D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895600" cy="4937760"/>
          </a:xfrm>
        </p:spPr>
        <p:txBody>
          <a:bodyPr/>
          <a:lstStyle/>
          <a:p>
            <a:r>
              <a:rPr lang="en-US" sz="2400" dirty="0"/>
              <a:t>Workflow (step 6):</a:t>
            </a:r>
          </a:p>
          <a:p>
            <a:pPr marL="274320" lvl="1" indent="0">
              <a:buNone/>
            </a:pPr>
            <a:r>
              <a:rPr lang="en-US" sz="1600" dirty="0"/>
              <a:t>The reducer traverses the sorted key-value pairs, merges the key-value pairs with the same key value, and stores the statistical results as output files in the corresponding partition.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86B9-179E-A940-938A-44888B28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86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6E98-950B-9C4A-9CDC-B0DB5912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MapReduce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DBEBB-4549-2747-BF1A-A9FC9B12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06DF-88F2-D64E-BCD6-9868B7B7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54034-F6BD-CD44-AA81-3FFE5E4C36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76400"/>
          </a:xfrm>
        </p:spPr>
        <p:txBody>
          <a:bodyPr>
            <a:noAutofit/>
          </a:bodyPr>
          <a:lstStyle/>
          <a:p>
            <a:r>
              <a:rPr lang="en-US" sz="2800" dirty="0"/>
              <a:t>The entire workflow of MapReduce can be divided into 5 parts:</a:t>
            </a:r>
          </a:p>
          <a:p>
            <a:pPr lvl="1"/>
            <a:r>
              <a:rPr lang="en-US" sz="2000" dirty="0"/>
              <a:t>Input, splitting, mapping, reducing and final result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8180EB-52A1-F947-BE6E-0F5909DE1E72}"/>
              </a:ext>
            </a:extLst>
          </p:cNvPr>
          <p:cNvGrpSpPr/>
          <p:nvPr/>
        </p:nvGrpSpPr>
        <p:grpSpPr>
          <a:xfrm>
            <a:off x="1166034" y="3064410"/>
            <a:ext cx="6793875" cy="3131620"/>
            <a:chOff x="1283324" y="3175000"/>
            <a:chExt cx="6793875" cy="3131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609898-D344-6D43-A1B2-8401753E6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324" y="3397718"/>
              <a:ext cx="6577351" cy="29089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502E8F-CD03-9746-82E5-6F6A706F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168" y="3175000"/>
              <a:ext cx="1048031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5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1346-04FF-8A4A-A55A-0E02A0B7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Fault-Tolerance in MapReduce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5CF27-8EF1-4B4A-9AB4-AEC5A06B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BEC3-10FB-9542-ACED-2904CCB7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0F44720-2CA2-134C-82F0-EDDB10111E6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19400"/>
          </a:xfrm>
        </p:spPr>
        <p:txBody>
          <a:bodyPr>
            <a:noAutofit/>
          </a:bodyPr>
          <a:lstStyle/>
          <a:p>
            <a:r>
              <a:rPr lang="en-US" sz="2400" dirty="0"/>
              <a:t>Master fails</a:t>
            </a:r>
          </a:p>
          <a:p>
            <a:pPr lvl="1"/>
            <a:r>
              <a:rPr lang="en-US" sz="1600" dirty="0"/>
              <a:t>Switch to secondary master</a:t>
            </a:r>
          </a:p>
          <a:p>
            <a:pPr lvl="1"/>
            <a:r>
              <a:rPr lang="en-US" sz="1600" dirty="0"/>
              <a:t>Restart entire job</a:t>
            </a:r>
          </a:p>
          <a:p>
            <a:r>
              <a:rPr lang="en-US" sz="2400" dirty="0"/>
              <a:t>Worker fails</a:t>
            </a:r>
          </a:p>
          <a:p>
            <a:pPr lvl="1"/>
            <a:r>
              <a:rPr lang="en-US" sz="1600" dirty="0"/>
              <a:t>If running map: restart map tasks on available/free worker nodes</a:t>
            </a:r>
          </a:p>
          <a:p>
            <a:pPr lvl="1"/>
            <a:r>
              <a:rPr lang="en-US" sz="1600" dirty="0"/>
              <a:t>If running reduce: restart reducer tasks 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19059-7ADB-7242-8353-8857B16E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83389"/>
            <a:ext cx="4724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468-22D3-894E-9B36-0FC9234A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C8402-5000-344D-AEE0-7AC1599D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324D-0966-4C4D-972E-2B0C4FC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98AB-28F8-AB4F-AFD3-5F5AC4F5A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want to know the top 3 selling smartphones in Alabama, Georgia and Florida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3AF89-5D2F-104E-B802-80C8ADDC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384541"/>
            <a:ext cx="1403350" cy="140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781A6-8F23-7249-B33F-D5643D96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31" y="3293211"/>
            <a:ext cx="1176688" cy="1176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CDDE1-C77B-BE45-8547-F915BAE98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88" y="3382244"/>
            <a:ext cx="1498783" cy="149878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C0A2D7-BFDB-3C4F-BED7-00E8D1DE7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94484"/>
              </p:ext>
            </p:extLst>
          </p:nvPr>
        </p:nvGraphicFramePr>
        <p:xfrm>
          <a:off x="519894" y="3321285"/>
          <a:ext cx="2945778" cy="256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926">
                  <a:extLst>
                    <a:ext uri="{9D8B030D-6E8A-4147-A177-3AD203B41FA5}">
                      <a16:colId xmlns:a16="http://schemas.microsoft.com/office/drawing/2014/main" val="2043939292"/>
                    </a:ext>
                  </a:extLst>
                </a:gridCol>
                <a:gridCol w="981926">
                  <a:extLst>
                    <a:ext uri="{9D8B030D-6E8A-4147-A177-3AD203B41FA5}">
                      <a16:colId xmlns:a16="http://schemas.microsoft.com/office/drawing/2014/main" val="714798265"/>
                    </a:ext>
                  </a:extLst>
                </a:gridCol>
                <a:gridCol w="981926">
                  <a:extLst>
                    <a:ext uri="{9D8B030D-6E8A-4147-A177-3AD203B41FA5}">
                      <a16:colId xmlns:a16="http://schemas.microsoft.com/office/drawing/2014/main" val="3982057803"/>
                    </a:ext>
                  </a:extLst>
                </a:gridCol>
              </a:tblGrid>
              <a:tr h="512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742183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9916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733468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291673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6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02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468-22D3-894E-9B36-0FC9234A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C8402-5000-344D-AEE0-7AC1599D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324D-0966-4C4D-972E-2B0C4FC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98AB-28F8-AB4F-AFD3-5F5AC4F5A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87721"/>
          </a:xfrm>
        </p:spPr>
        <p:txBody>
          <a:bodyPr/>
          <a:lstStyle/>
          <a:p>
            <a:r>
              <a:rPr lang="en-US" dirty="0"/>
              <a:t>Splitting: divide the task into 3 sub-tasks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AD35AE-2564-CC4E-BD7C-84E70F6E5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80973"/>
              </p:ext>
            </p:extLst>
          </p:nvPr>
        </p:nvGraphicFramePr>
        <p:xfrm>
          <a:off x="304800" y="2923206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559436-05BC-0D40-9E76-A7E4BC77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16944"/>
              </p:ext>
            </p:extLst>
          </p:nvPr>
        </p:nvGraphicFramePr>
        <p:xfrm>
          <a:off x="304800" y="4245878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F4F119-7D4D-614D-BFE1-59027F6F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67330"/>
              </p:ext>
            </p:extLst>
          </p:nvPr>
        </p:nvGraphicFramePr>
        <p:xfrm>
          <a:off x="304800" y="5560996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705AEF5B-6EBF-F24C-B2A2-9681320582BA}"/>
              </a:ext>
            </a:extLst>
          </p:cNvPr>
          <p:cNvSpPr/>
          <p:nvPr/>
        </p:nvSpPr>
        <p:spPr>
          <a:xfrm rot="10800000">
            <a:off x="2120011" y="4495800"/>
            <a:ext cx="762000" cy="3444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35EDD00-4289-6948-83E7-41B94CCEE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6999"/>
              </p:ext>
            </p:extLst>
          </p:nvPr>
        </p:nvGraphicFramePr>
        <p:xfrm>
          <a:off x="3886200" y="3386839"/>
          <a:ext cx="2945778" cy="256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926">
                  <a:extLst>
                    <a:ext uri="{9D8B030D-6E8A-4147-A177-3AD203B41FA5}">
                      <a16:colId xmlns:a16="http://schemas.microsoft.com/office/drawing/2014/main" val="2043939292"/>
                    </a:ext>
                  </a:extLst>
                </a:gridCol>
                <a:gridCol w="981926">
                  <a:extLst>
                    <a:ext uri="{9D8B030D-6E8A-4147-A177-3AD203B41FA5}">
                      <a16:colId xmlns:a16="http://schemas.microsoft.com/office/drawing/2014/main" val="714798265"/>
                    </a:ext>
                  </a:extLst>
                </a:gridCol>
                <a:gridCol w="981926">
                  <a:extLst>
                    <a:ext uri="{9D8B030D-6E8A-4147-A177-3AD203B41FA5}">
                      <a16:colId xmlns:a16="http://schemas.microsoft.com/office/drawing/2014/main" val="3982057803"/>
                    </a:ext>
                  </a:extLst>
                </a:gridCol>
              </a:tblGrid>
              <a:tr h="512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742183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9916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733468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291673"/>
                  </a:ext>
                </a:extLst>
              </a:tr>
              <a:tr h="5124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36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49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468-22D3-894E-9B36-0FC9234A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C8402-5000-344D-AEE0-7AC1599D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324D-0966-4C4D-972E-2B0C4FC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98AB-28F8-AB4F-AFD3-5F5AC4F5A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Autofit/>
          </a:bodyPr>
          <a:lstStyle/>
          <a:p>
            <a:r>
              <a:rPr lang="en-US" sz="2400" dirty="0"/>
              <a:t>Mapping: keep calling map() function and get the selling statistics of each smartphone brand. Here the key is the smartphone brand and value is the number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AD35AE-2564-CC4E-BD7C-84E70F6E5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86703"/>
              </p:ext>
            </p:extLst>
          </p:nvPr>
        </p:nvGraphicFramePr>
        <p:xfrm>
          <a:off x="4343400" y="283464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559436-05BC-0D40-9E76-A7E4BC77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08351"/>
              </p:ext>
            </p:extLst>
          </p:nvPr>
        </p:nvGraphicFramePr>
        <p:xfrm>
          <a:off x="4343400" y="415731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F4F119-7D4D-614D-BFE1-59027F6F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470737"/>
              </p:ext>
            </p:extLst>
          </p:nvPr>
        </p:nvGraphicFramePr>
        <p:xfrm>
          <a:off x="4343400" y="547243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40&gt;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0DE045-0CCD-A245-8D01-3EF98E82C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48452"/>
              </p:ext>
            </p:extLst>
          </p:nvPr>
        </p:nvGraphicFramePr>
        <p:xfrm>
          <a:off x="2216057" y="283464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9ACC35C-C371-D24B-8DC0-1BDD8833F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90171"/>
              </p:ext>
            </p:extLst>
          </p:nvPr>
        </p:nvGraphicFramePr>
        <p:xfrm>
          <a:off x="2216057" y="415731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D476D8E-CF5E-FB4A-9C18-7B74E3EF4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09591"/>
              </p:ext>
            </p:extLst>
          </p:nvPr>
        </p:nvGraphicFramePr>
        <p:xfrm>
          <a:off x="2216057" y="547243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AECA8467-EE81-6144-B3BD-6C7F2F40E1FF}"/>
              </a:ext>
            </a:extLst>
          </p:cNvPr>
          <p:cNvSpPr/>
          <p:nvPr/>
        </p:nvSpPr>
        <p:spPr>
          <a:xfrm>
            <a:off x="3614314" y="3489960"/>
            <a:ext cx="555321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D8723FD-0B97-9047-838D-E0B59F1A04E4}"/>
              </a:ext>
            </a:extLst>
          </p:cNvPr>
          <p:cNvSpPr/>
          <p:nvPr/>
        </p:nvSpPr>
        <p:spPr>
          <a:xfrm>
            <a:off x="3635679" y="4725670"/>
            <a:ext cx="555321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A9F747-0CDA-BE4C-9C98-BE23F90270EB}"/>
              </a:ext>
            </a:extLst>
          </p:cNvPr>
          <p:cNvSpPr/>
          <p:nvPr/>
        </p:nvSpPr>
        <p:spPr>
          <a:xfrm>
            <a:off x="3635679" y="5987950"/>
            <a:ext cx="555321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0B5CC0E-69E7-2F48-8ABD-B42F7E007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86158"/>
              </p:ext>
            </p:extLst>
          </p:nvPr>
        </p:nvGraphicFramePr>
        <p:xfrm>
          <a:off x="173770" y="280543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B756C39-065A-C64E-97ED-22CBDB19A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385532"/>
              </p:ext>
            </p:extLst>
          </p:nvPr>
        </p:nvGraphicFramePr>
        <p:xfrm>
          <a:off x="173770" y="412810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sumsang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846579D-978A-F849-8D63-462197163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04064"/>
              </p:ext>
            </p:extLst>
          </p:nvPr>
        </p:nvGraphicFramePr>
        <p:xfrm>
          <a:off x="173770" y="544322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sp>
        <p:nvSpPr>
          <p:cNvPr id="23" name="Right Arrow 22">
            <a:extLst>
              <a:ext uri="{FF2B5EF4-FFF2-40B4-BE49-F238E27FC236}">
                <a16:creationId xmlns:a16="http://schemas.microsoft.com/office/drawing/2014/main" id="{212A7587-122F-4A4F-8C77-235CCC8AC8E1}"/>
              </a:ext>
            </a:extLst>
          </p:cNvPr>
          <p:cNvSpPr/>
          <p:nvPr/>
        </p:nvSpPr>
        <p:spPr>
          <a:xfrm>
            <a:off x="1548420" y="3489960"/>
            <a:ext cx="537602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F780891-689A-F64A-A4C5-C60076F071E0}"/>
              </a:ext>
            </a:extLst>
          </p:cNvPr>
          <p:cNvSpPr/>
          <p:nvPr/>
        </p:nvSpPr>
        <p:spPr>
          <a:xfrm>
            <a:off x="1569785" y="4725670"/>
            <a:ext cx="537602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A2640E7-31F9-EA40-9B4D-4FB321BC02A7}"/>
              </a:ext>
            </a:extLst>
          </p:cNvPr>
          <p:cNvSpPr/>
          <p:nvPr/>
        </p:nvSpPr>
        <p:spPr>
          <a:xfrm>
            <a:off x="1569785" y="5987950"/>
            <a:ext cx="537602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99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468-22D3-894E-9B36-0FC9234A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C8402-5000-344D-AEE0-7AC1599D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324D-0966-4C4D-972E-2B0C4FC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98AB-28F8-AB4F-AFD3-5F5AC4F5A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Autofit/>
          </a:bodyPr>
          <a:lstStyle/>
          <a:p>
            <a:r>
              <a:rPr lang="en-US" sz="2400" dirty="0" err="1"/>
              <a:t>Shuffuling</a:t>
            </a:r>
            <a:r>
              <a:rPr lang="en-US" sz="2400" dirty="0"/>
              <a:t>: read the results of the Mapping phase and divide the different results into different areas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AD35AE-2564-CC4E-BD7C-84E70F6E5D44}"/>
              </a:ext>
            </a:extLst>
          </p:cNvPr>
          <p:cNvGraphicFramePr>
            <a:graphicFrameLocks noGrp="1"/>
          </p:cNvGraphicFramePr>
          <p:nvPr/>
        </p:nvGraphicFramePr>
        <p:xfrm>
          <a:off x="2733800" y="286512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559436-05BC-0D40-9E76-A7E4BC774F9B}"/>
              </a:ext>
            </a:extLst>
          </p:cNvPr>
          <p:cNvGraphicFramePr>
            <a:graphicFrameLocks noGrp="1"/>
          </p:cNvGraphicFramePr>
          <p:nvPr/>
        </p:nvGraphicFramePr>
        <p:xfrm>
          <a:off x="2733800" y="418779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F4F119-7D4D-614D-BFE1-59027F6FCCC0}"/>
              </a:ext>
            </a:extLst>
          </p:cNvPr>
          <p:cNvGraphicFramePr>
            <a:graphicFrameLocks noGrp="1"/>
          </p:cNvGraphicFramePr>
          <p:nvPr/>
        </p:nvGraphicFramePr>
        <p:xfrm>
          <a:off x="2733800" y="550291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40&gt;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0DE045-0CCD-A245-8D01-3EF98E82C633}"/>
              </a:ext>
            </a:extLst>
          </p:cNvPr>
          <p:cNvGraphicFramePr>
            <a:graphicFrameLocks noGrp="1"/>
          </p:cNvGraphicFramePr>
          <p:nvPr/>
        </p:nvGraphicFramePr>
        <p:xfrm>
          <a:off x="454152" y="286512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9ACC35C-C371-D24B-8DC0-1BDD8833F1FC}"/>
              </a:ext>
            </a:extLst>
          </p:cNvPr>
          <p:cNvGraphicFramePr>
            <a:graphicFrameLocks noGrp="1"/>
          </p:cNvGraphicFramePr>
          <p:nvPr/>
        </p:nvGraphicFramePr>
        <p:xfrm>
          <a:off x="454152" y="418779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D476D8E-CF5E-FB4A-9C18-7B74E3EF4069}"/>
              </a:ext>
            </a:extLst>
          </p:cNvPr>
          <p:cNvGraphicFramePr>
            <a:graphicFrameLocks noGrp="1"/>
          </p:cNvGraphicFramePr>
          <p:nvPr/>
        </p:nvGraphicFramePr>
        <p:xfrm>
          <a:off x="454152" y="550291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AECA8467-EE81-6144-B3BD-6C7F2F40E1FF}"/>
              </a:ext>
            </a:extLst>
          </p:cNvPr>
          <p:cNvSpPr/>
          <p:nvPr/>
        </p:nvSpPr>
        <p:spPr>
          <a:xfrm>
            <a:off x="1852409" y="3520440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D8723FD-0B97-9047-838D-E0B59F1A04E4}"/>
              </a:ext>
            </a:extLst>
          </p:cNvPr>
          <p:cNvSpPr/>
          <p:nvPr/>
        </p:nvSpPr>
        <p:spPr>
          <a:xfrm>
            <a:off x="1873774" y="4756150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A9F747-0CDA-BE4C-9C98-BE23F90270EB}"/>
              </a:ext>
            </a:extLst>
          </p:cNvPr>
          <p:cNvSpPr/>
          <p:nvPr/>
        </p:nvSpPr>
        <p:spPr>
          <a:xfrm>
            <a:off x="1873774" y="6018430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76BF5-50CE-774D-94BF-774124C22284}"/>
              </a:ext>
            </a:extLst>
          </p:cNvPr>
          <p:cNvSpPr/>
          <p:nvPr/>
        </p:nvSpPr>
        <p:spPr>
          <a:xfrm>
            <a:off x="5037015" y="2339340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LG, 20</a:t>
            </a:r>
          </a:p>
          <a:p>
            <a:pPr algn="ctr"/>
            <a:r>
              <a:rPr lang="en-US" sz="1200" dirty="0"/>
              <a:t>LG, 10</a:t>
            </a:r>
          </a:p>
          <a:p>
            <a:pPr algn="ctr"/>
            <a:r>
              <a:rPr lang="en-US" sz="1200" dirty="0"/>
              <a:t>LG, 40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52A6C5-151F-2F41-965C-1F7F3A6F14F1}"/>
              </a:ext>
            </a:extLst>
          </p:cNvPr>
          <p:cNvSpPr/>
          <p:nvPr/>
        </p:nvSpPr>
        <p:spPr>
          <a:xfrm>
            <a:off x="5037015" y="3271620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Apple, 5</a:t>
            </a:r>
          </a:p>
          <a:p>
            <a:pPr algn="ctr"/>
            <a:r>
              <a:rPr lang="en-US" sz="1200" dirty="0"/>
              <a:t>Apple, 15</a:t>
            </a:r>
          </a:p>
          <a:p>
            <a:pPr algn="ctr"/>
            <a:r>
              <a:rPr lang="en-US" sz="1200" dirty="0"/>
              <a:t>Apple 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FCD19-51CC-F745-8600-32A259A36658}"/>
              </a:ext>
            </a:extLst>
          </p:cNvPr>
          <p:cNvSpPr/>
          <p:nvPr/>
        </p:nvSpPr>
        <p:spPr>
          <a:xfrm>
            <a:off x="5027588" y="4200271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sumsang</a:t>
            </a:r>
            <a:r>
              <a:rPr lang="en-US" sz="1200" dirty="0"/>
              <a:t>, 10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30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DF9234-0CDE-7C49-96C4-C67CCC25785E}"/>
              </a:ext>
            </a:extLst>
          </p:cNvPr>
          <p:cNvSpPr/>
          <p:nvPr/>
        </p:nvSpPr>
        <p:spPr>
          <a:xfrm>
            <a:off x="5027588" y="5140437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Oppo</a:t>
            </a:r>
            <a:r>
              <a:rPr lang="en-US" sz="1200" dirty="0"/>
              <a:t>, 10</a:t>
            </a:r>
          </a:p>
          <a:p>
            <a:pPr algn="ctr"/>
            <a:r>
              <a:rPr lang="en-US" sz="1200" dirty="0" err="1"/>
              <a:t>Oppo</a:t>
            </a:r>
            <a:r>
              <a:rPr lang="en-US" sz="1200" dirty="0"/>
              <a:t>, 15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C07D68-7613-8B49-A135-2FCA08722644}"/>
              </a:ext>
            </a:extLst>
          </p:cNvPr>
          <p:cNvSpPr/>
          <p:nvPr/>
        </p:nvSpPr>
        <p:spPr>
          <a:xfrm>
            <a:off x="5037015" y="6045037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Moto, 5</a:t>
            </a:r>
          </a:p>
          <a:p>
            <a:pPr algn="ctr"/>
            <a:r>
              <a:rPr lang="en-US" sz="1200" dirty="0"/>
              <a:t>Moto,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7B0B3-F58E-6A49-B690-44AB29B9D23E}"/>
              </a:ext>
            </a:extLst>
          </p:cNvPr>
          <p:cNvCxnSpPr>
            <a:endCxn id="7" idx="1"/>
          </p:cNvCxnSpPr>
          <p:nvPr/>
        </p:nvCxnSpPr>
        <p:spPr>
          <a:xfrm flipV="1">
            <a:off x="4002023" y="2667000"/>
            <a:ext cx="1034992" cy="8534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1BB103-DA83-CC40-AC92-02CD0266CBF2}"/>
              </a:ext>
            </a:extLst>
          </p:cNvPr>
          <p:cNvCxnSpPr>
            <a:cxnSpLocks/>
          </p:cNvCxnSpPr>
          <p:nvPr/>
        </p:nvCxnSpPr>
        <p:spPr>
          <a:xfrm>
            <a:off x="3997943" y="3516684"/>
            <a:ext cx="1029645" cy="1746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546CB5-1846-5141-A4DD-8665A10B169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002023" y="3459480"/>
            <a:ext cx="1011425" cy="10904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5254BF-9692-674A-B3E6-1F1CFD9499A4}"/>
              </a:ext>
            </a:extLst>
          </p:cNvPr>
          <p:cNvCxnSpPr/>
          <p:nvPr/>
        </p:nvCxnSpPr>
        <p:spPr>
          <a:xfrm flipV="1">
            <a:off x="3985526" y="3711170"/>
            <a:ext cx="1034992" cy="8534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A243AB-AC28-BC41-82E6-8B0C1E6DCD0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981446" y="4527931"/>
            <a:ext cx="1046142" cy="3292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A7F7D3-6B9B-3A46-B669-10C96C08B6D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85526" y="4503650"/>
            <a:ext cx="1042062" cy="96444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17C3F-A711-234A-9C7F-38C0A7B1756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994953" y="5468097"/>
            <a:ext cx="1032635" cy="6371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F1A4F4-023B-9B4D-AFB8-47BC231FE42E}"/>
              </a:ext>
            </a:extLst>
          </p:cNvPr>
          <p:cNvCxnSpPr>
            <a:cxnSpLocks/>
          </p:cNvCxnSpPr>
          <p:nvPr/>
        </p:nvCxnSpPr>
        <p:spPr>
          <a:xfrm>
            <a:off x="3990873" y="6101440"/>
            <a:ext cx="1029645" cy="1746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3D0FAE-BB71-BC4B-946B-2AC6EFCC32EB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002023" y="2667000"/>
            <a:ext cx="1034992" cy="34302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6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468-22D3-894E-9B36-0FC9234A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C8402-5000-344D-AEE0-7AC1599D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324D-0966-4C4D-972E-2B0C4FC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98AB-28F8-AB4F-AFD3-5F5AC4F5A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37046"/>
          </a:xfrm>
        </p:spPr>
        <p:txBody>
          <a:bodyPr>
            <a:noAutofit/>
          </a:bodyPr>
          <a:lstStyle/>
          <a:p>
            <a:r>
              <a:rPr lang="en-US" sz="2400" dirty="0"/>
              <a:t>Reducing: merge the results of the same brand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AD35AE-2564-CC4E-BD7C-84E70F6E5D44}"/>
              </a:ext>
            </a:extLst>
          </p:cNvPr>
          <p:cNvGraphicFramePr>
            <a:graphicFrameLocks noGrp="1"/>
          </p:cNvGraphicFramePr>
          <p:nvPr/>
        </p:nvGraphicFramePr>
        <p:xfrm>
          <a:off x="2733800" y="286512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559436-05BC-0D40-9E76-A7E4BC774F9B}"/>
              </a:ext>
            </a:extLst>
          </p:cNvPr>
          <p:cNvGraphicFramePr>
            <a:graphicFrameLocks noGrp="1"/>
          </p:cNvGraphicFramePr>
          <p:nvPr/>
        </p:nvGraphicFramePr>
        <p:xfrm>
          <a:off x="2733800" y="418779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F4F119-7D4D-614D-BFE1-59027F6FCCC0}"/>
              </a:ext>
            </a:extLst>
          </p:cNvPr>
          <p:cNvGraphicFramePr>
            <a:graphicFrameLocks noGrp="1"/>
          </p:cNvGraphicFramePr>
          <p:nvPr/>
        </p:nvGraphicFramePr>
        <p:xfrm>
          <a:off x="2733800" y="550291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40&gt;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0DE045-0CCD-A245-8D01-3EF98E82C633}"/>
              </a:ext>
            </a:extLst>
          </p:cNvPr>
          <p:cNvGraphicFramePr>
            <a:graphicFrameLocks noGrp="1"/>
          </p:cNvGraphicFramePr>
          <p:nvPr/>
        </p:nvGraphicFramePr>
        <p:xfrm>
          <a:off x="454152" y="2865120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9ACC35C-C371-D24B-8DC0-1BDD8833F1FC}"/>
              </a:ext>
            </a:extLst>
          </p:cNvPr>
          <p:cNvGraphicFramePr>
            <a:graphicFrameLocks noGrp="1"/>
          </p:cNvGraphicFramePr>
          <p:nvPr/>
        </p:nvGraphicFramePr>
        <p:xfrm>
          <a:off x="454152" y="4187792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D476D8E-CF5E-FB4A-9C18-7B74E3EF4069}"/>
              </a:ext>
            </a:extLst>
          </p:cNvPr>
          <p:cNvGraphicFramePr>
            <a:graphicFrameLocks noGrp="1"/>
          </p:cNvGraphicFramePr>
          <p:nvPr/>
        </p:nvGraphicFramePr>
        <p:xfrm>
          <a:off x="454152" y="5502910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AECA8467-EE81-6144-B3BD-6C7F2F40E1FF}"/>
              </a:ext>
            </a:extLst>
          </p:cNvPr>
          <p:cNvSpPr/>
          <p:nvPr/>
        </p:nvSpPr>
        <p:spPr>
          <a:xfrm>
            <a:off x="1852409" y="3520440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D8723FD-0B97-9047-838D-E0B59F1A04E4}"/>
              </a:ext>
            </a:extLst>
          </p:cNvPr>
          <p:cNvSpPr/>
          <p:nvPr/>
        </p:nvSpPr>
        <p:spPr>
          <a:xfrm>
            <a:off x="1873774" y="4756150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A9F747-0CDA-BE4C-9C98-BE23F90270EB}"/>
              </a:ext>
            </a:extLst>
          </p:cNvPr>
          <p:cNvSpPr/>
          <p:nvPr/>
        </p:nvSpPr>
        <p:spPr>
          <a:xfrm>
            <a:off x="1873774" y="6018430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76BF5-50CE-774D-94BF-774124C22284}"/>
              </a:ext>
            </a:extLst>
          </p:cNvPr>
          <p:cNvSpPr/>
          <p:nvPr/>
        </p:nvSpPr>
        <p:spPr>
          <a:xfrm>
            <a:off x="5037015" y="2339340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LG, 20</a:t>
            </a:r>
          </a:p>
          <a:p>
            <a:pPr algn="ctr"/>
            <a:r>
              <a:rPr lang="en-US" sz="1200" dirty="0"/>
              <a:t>LG, 10</a:t>
            </a:r>
          </a:p>
          <a:p>
            <a:pPr algn="ctr"/>
            <a:r>
              <a:rPr lang="en-US" sz="1200" dirty="0"/>
              <a:t>LG, 40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52A6C5-151F-2F41-965C-1F7F3A6F14F1}"/>
              </a:ext>
            </a:extLst>
          </p:cNvPr>
          <p:cNvSpPr/>
          <p:nvPr/>
        </p:nvSpPr>
        <p:spPr>
          <a:xfrm>
            <a:off x="5037015" y="3271620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Apple, 5</a:t>
            </a:r>
          </a:p>
          <a:p>
            <a:pPr algn="ctr"/>
            <a:r>
              <a:rPr lang="en-US" sz="1200" dirty="0"/>
              <a:t>Apple, 15</a:t>
            </a:r>
          </a:p>
          <a:p>
            <a:pPr algn="ctr"/>
            <a:r>
              <a:rPr lang="en-US" sz="1200" dirty="0"/>
              <a:t>Apple 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FCD19-51CC-F745-8600-32A259A36658}"/>
              </a:ext>
            </a:extLst>
          </p:cNvPr>
          <p:cNvSpPr/>
          <p:nvPr/>
        </p:nvSpPr>
        <p:spPr>
          <a:xfrm>
            <a:off x="5027588" y="4200271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sumsang</a:t>
            </a:r>
            <a:r>
              <a:rPr lang="en-US" sz="1200" dirty="0"/>
              <a:t>, 10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30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DF9234-0CDE-7C49-96C4-C67CCC25785E}"/>
              </a:ext>
            </a:extLst>
          </p:cNvPr>
          <p:cNvSpPr/>
          <p:nvPr/>
        </p:nvSpPr>
        <p:spPr>
          <a:xfrm>
            <a:off x="5027588" y="5140437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Oppo</a:t>
            </a:r>
            <a:r>
              <a:rPr lang="en-US" sz="1200" dirty="0"/>
              <a:t>, 10</a:t>
            </a:r>
          </a:p>
          <a:p>
            <a:pPr algn="ctr"/>
            <a:r>
              <a:rPr lang="en-US" sz="1200" dirty="0" err="1"/>
              <a:t>Oppo</a:t>
            </a:r>
            <a:r>
              <a:rPr lang="en-US" sz="1200" dirty="0"/>
              <a:t>, 15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C07D68-7613-8B49-A135-2FCA08722644}"/>
              </a:ext>
            </a:extLst>
          </p:cNvPr>
          <p:cNvSpPr/>
          <p:nvPr/>
        </p:nvSpPr>
        <p:spPr>
          <a:xfrm>
            <a:off x="5037015" y="6045037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Moto, 5</a:t>
            </a:r>
          </a:p>
          <a:p>
            <a:pPr algn="ctr"/>
            <a:r>
              <a:rPr lang="en-US" sz="1200" dirty="0"/>
              <a:t>Moto,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7B0B3-F58E-6A49-B690-44AB29B9D23E}"/>
              </a:ext>
            </a:extLst>
          </p:cNvPr>
          <p:cNvCxnSpPr>
            <a:endCxn id="7" idx="1"/>
          </p:cNvCxnSpPr>
          <p:nvPr/>
        </p:nvCxnSpPr>
        <p:spPr>
          <a:xfrm flipV="1">
            <a:off x="4002023" y="2667000"/>
            <a:ext cx="1034992" cy="8534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1BB103-DA83-CC40-AC92-02CD0266CBF2}"/>
              </a:ext>
            </a:extLst>
          </p:cNvPr>
          <p:cNvCxnSpPr>
            <a:cxnSpLocks/>
          </p:cNvCxnSpPr>
          <p:nvPr/>
        </p:nvCxnSpPr>
        <p:spPr>
          <a:xfrm>
            <a:off x="3997943" y="3516684"/>
            <a:ext cx="1029645" cy="1746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546CB5-1846-5141-A4DD-8665A10B169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002023" y="3459480"/>
            <a:ext cx="1011425" cy="10904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5254BF-9692-674A-B3E6-1F1CFD9499A4}"/>
              </a:ext>
            </a:extLst>
          </p:cNvPr>
          <p:cNvCxnSpPr/>
          <p:nvPr/>
        </p:nvCxnSpPr>
        <p:spPr>
          <a:xfrm flipV="1">
            <a:off x="3985526" y="3711170"/>
            <a:ext cx="1034992" cy="8534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A243AB-AC28-BC41-82E6-8B0C1E6DCD0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981446" y="4527931"/>
            <a:ext cx="1046142" cy="3292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A7F7D3-6B9B-3A46-B669-10C96C08B6D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85526" y="4503650"/>
            <a:ext cx="1042062" cy="96444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17C3F-A711-234A-9C7F-38C0A7B1756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994953" y="5468097"/>
            <a:ext cx="1032635" cy="6371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F1A4F4-023B-9B4D-AFB8-47BC231FE42E}"/>
              </a:ext>
            </a:extLst>
          </p:cNvPr>
          <p:cNvCxnSpPr>
            <a:cxnSpLocks/>
          </p:cNvCxnSpPr>
          <p:nvPr/>
        </p:nvCxnSpPr>
        <p:spPr>
          <a:xfrm>
            <a:off x="3990873" y="6101440"/>
            <a:ext cx="1029645" cy="1746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3D0FAE-BB71-BC4B-946B-2AC6EFCC32EB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002023" y="2667000"/>
            <a:ext cx="1034992" cy="34302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90F17-5AC2-7F4A-A619-A7F31B41A62B}"/>
              </a:ext>
            </a:extLst>
          </p:cNvPr>
          <p:cNvSpPr/>
          <p:nvPr/>
        </p:nvSpPr>
        <p:spPr>
          <a:xfrm>
            <a:off x="6576734" y="2327314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LG, 70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B1F063-BD9D-4644-B22F-40B4126800E7}"/>
              </a:ext>
            </a:extLst>
          </p:cNvPr>
          <p:cNvSpPr/>
          <p:nvPr/>
        </p:nvSpPr>
        <p:spPr>
          <a:xfrm>
            <a:off x="6576734" y="3259594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Apple, 50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44053D-BA11-914C-AB45-1DCA330CDDF1}"/>
              </a:ext>
            </a:extLst>
          </p:cNvPr>
          <p:cNvSpPr/>
          <p:nvPr/>
        </p:nvSpPr>
        <p:spPr>
          <a:xfrm>
            <a:off x="6567307" y="4188245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sumsang</a:t>
            </a:r>
            <a:r>
              <a:rPr lang="en-US" sz="1200" dirty="0"/>
              <a:t>, 60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AE80D6-F203-A24F-AAC6-104BD17A08D6}"/>
              </a:ext>
            </a:extLst>
          </p:cNvPr>
          <p:cNvSpPr/>
          <p:nvPr/>
        </p:nvSpPr>
        <p:spPr>
          <a:xfrm>
            <a:off x="6567307" y="5128411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Oppo</a:t>
            </a:r>
            <a:r>
              <a:rPr lang="en-US" sz="1200" dirty="0"/>
              <a:t>, 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457E50-D5ED-434B-9347-654D213F004A}"/>
              </a:ext>
            </a:extLst>
          </p:cNvPr>
          <p:cNvSpPr/>
          <p:nvPr/>
        </p:nvSpPr>
        <p:spPr>
          <a:xfrm>
            <a:off x="6576734" y="6033011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Moto, 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47FBB0-A7FF-F340-B25B-ACEBCFC63F24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6027615" y="2654974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FD80B5-5143-F041-837F-946FF0E4E9EF}"/>
              </a:ext>
            </a:extLst>
          </p:cNvPr>
          <p:cNvCxnSpPr>
            <a:cxnSpLocks/>
          </p:cNvCxnSpPr>
          <p:nvPr/>
        </p:nvCxnSpPr>
        <p:spPr>
          <a:xfrm flipV="1">
            <a:off x="6028401" y="3589382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C4F3DC-826A-174D-8076-04A3449409B3}"/>
              </a:ext>
            </a:extLst>
          </p:cNvPr>
          <p:cNvCxnSpPr>
            <a:cxnSpLocks/>
          </p:cNvCxnSpPr>
          <p:nvPr/>
        </p:nvCxnSpPr>
        <p:spPr>
          <a:xfrm flipV="1">
            <a:off x="6030678" y="4530554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39662F-6AA7-B24A-924E-09669A832602}"/>
              </a:ext>
            </a:extLst>
          </p:cNvPr>
          <p:cNvCxnSpPr>
            <a:cxnSpLocks/>
          </p:cNvCxnSpPr>
          <p:nvPr/>
        </p:nvCxnSpPr>
        <p:spPr>
          <a:xfrm flipV="1">
            <a:off x="6031464" y="5464962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B79F94-1B93-3D43-8C1C-C214BCC6520F}"/>
              </a:ext>
            </a:extLst>
          </p:cNvPr>
          <p:cNvCxnSpPr>
            <a:cxnSpLocks/>
          </p:cNvCxnSpPr>
          <p:nvPr/>
        </p:nvCxnSpPr>
        <p:spPr>
          <a:xfrm flipV="1">
            <a:off x="6018188" y="6351780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6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468-22D3-894E-9B36-0FC9234A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C8402-5000-344D-AEE0-7AC1599D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324D-0966-4C4D-972E-2B0C4FC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4426" y="6326498"/>
            <a:ext cx="1981200" cy="365760"/>
          </a:xfrm>
        </p:spPr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98AB-28F8-AB4F-AFD3-5F5AC4F5A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37046"/>
          </a:xfrm>
        </p:spPr>
        <p:txBody>
          <a:bodyPr>
            <a:noAutofit/>
          </a:bodyPr>
          <a:lstStyle/>
          <a:p>
            <a:r>
              <a:rPr lang="en-US" sz="2400" dirty="0"/>
              <a:t>Final results: get the top 3 selling smartphones in Alabama, Georgia and Florida area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AD35AE-2564-CC4E-BD7C-84E70F6E5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49818"/>
              </p:ext>
            </p:extLst>
          </p:nvPr>
        </p:nvGraphicFramePr>
        <p:xfrm>
          <a:off x="2465578" y="2835268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559436-05BC-0D40-9E76-A7E4BC77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33141"/>
              </p:ext>
            </p:extLst>
          </p:nvPr>
        </p:nvGraphicFramePr>
        <p:xfrm>
          <a:off x="2465578" y="4157940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15&gt;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F4F119-7D4D-614D-BFE1-59027F6FC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70108"/>
              </p:ext>
            </p:extLst>
          </p:nvPr>
        </p:nvGraphicFramePr>
        <p:xfrm>
          <a:off x="2465578" y="5473058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40&gt;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30&gt;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20&gt;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0DE045-0CCD-A245-8D01-3EF98E82C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26052"/>
              </p:ext>
            </p:extLst>
          </p:nvPr>
        </p:nvGraphicFramePr>
        <p:xfrm>
          <a:off x="185930" y="2835268"/>
          <a:ext cx="1268223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984795702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5992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12674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085627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8546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9ACC35C-C371-D24B-8DC0-1BDD8833F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95587"/>
              </p:ext>
            </p:extLst>
          </p:nvPr>
        </p:nvGraphicFramePr>
        <p:xfrm>
          <a:off x="185930" y="4157940"/>
          <a:ext cx="1268223" cy="1188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3847318910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15645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</a:t>
                      </a:r>
                      <a:r>
                        <a:rPr lang="en-US" sz="1200" dirty="0" err="1"/>
                        <a:t>sumsang</a:t>
                      </a:r>
                      <a:r>
                        <a:rPr lang="en-US" sz="1200" dirty="0"/>
                        <a:t>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86746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950312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9809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D476D8E-CF5E-FB4A-9C18-7B74E3EF4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95938"/>
              </p:ext>
            </p:extLst>
          </p:nvPr>
        </p:nvGraphicFramePr>
        <p:xfrm>
          <a:off x="185930" y="5473058"/>
          <a:ext cx="1268223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8223">
                  <a:extLst>
                    <a:ext uri="{9D8B030D-6E8A-4147-A177-3AD203B41FA5}">
                      <a16:colId xmlns:a16="http://schemas.microsoft.com/office/drawing/2014/main" val="1200348683"/>
                    </a:ext>
                  </a:extLst>
                </a:gridCol>
              </a:tblGrid>
              <a:tr h="171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459830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&lt;LG,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069473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&lt;apple, 1&gt;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586019"/>
                  </a:ext>
                </a:extLst>
              </a:tr>
              <a:tr h="171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167669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AECA8467-EE81-6144-B3BD-6C7F2F40E1FF}"/>
              </a:ext>
            </a:extLst>
          </p:cNvPr>
          <p:cNvSpPr/>
          <p:nvPr/>
        </p:nvSpPr>
        <p:spPr>
          <a:xfrm>
            <a:off x="1584187" y="3490588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D8723FD-0B97-9047-838D-E0B59F1A04E4}"/>
              </a:ext>
            </a:extLst>
          </p:cNvPr>
          <p:cNvSpPr/>
          <p:nvPr/>
        </p:nvSpPr>
        <p:spPr>
          <a:xfrm>
            <a:off x="1605552" y="4726298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DA9F747-0CDA-BE4C-9C98-BE23F90270EB}"/>
              </a:ext>
            </a:extLst>
          </p:cNvPr>
          <p:cNvSpPr/>
          <p:nvPr/>
        </p:nvSpPr>
        <p:spPr>
          <a:xfrm>
            <a:off x="1605552" y="5988578"/>
            <a:ext cx="751356" cy="1576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76BF5-50CE-774D-94BF-774124C22284}"/>
              </a:ext>
            </a:extLst>
          </p:cNvPr>
          <p:cNvSpPr/>
          <p:nvPr/>
        </p:nvSpPr>
        <p:spPr>
          <a:xfrm>
            <a:off x="4768793" y="2309488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LG, 20</a:t>
            </a:r>
          </a:p>
          <a:p>
            <a:pPr algn="ctr"/>
            <a:r>
              <a:rPr lang="en-US" sz="1200" dirty="0"/>
              <a:t>LG, 10</a:t>
            </a:r>
          </a:p>
          <a:p>
            <a:pPr algn="ctr"/>
            <a:r>
              <a:rPr lang="en-US" sz="1200" dirty="0"/>
              <a:t>LG, 40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52A6C5-151F-2F41-965C-1F7F3A6F14F1}"/>
              </a:ext>
            </a:extLst>
          </p:cNvPr>
          <p:cNvSpPr/>
          <p:nvPr/>
        </p:nvSpPr>
        <p:spPr>
          <a:xfrm>
            <a:off x="4768793" y="3241768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Apple, 5</a:t>
            </a:r>
          </a:p>
          <a:p>
            <a:pPr algn="ctr"/>
            <a:r>
              <a:rPr lang="en-US" sz="1200" dirty="0"/>
              <a:t>Apple, 15</a:t>
            </a:r>
          </a:p>
          <a:p>
            <a:pPr algn="ctr"/>
            <a:r>
              <a:rPr lang="en-US" sz="1200" dirty="0"/>
              <a:t>Apple 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FCD19-51CC-F745-8600-32A259A36658}"/>
              </a:ext>
            </a:extLst>
          </p:cNvPr>
          <p:cNvSpPr/>
          <p:nvPr/>
        </p:nvSpPr>
        <p:spPr>
          <a:xfrm>
            <a:off x="4759366" y="4170419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sumsang</a:t>
            </a:r>
            <a:r>
              <a:rPr lang="en-US" sz="1200" dirty="0"/>
              <a:t>, 10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30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DF9234-0CDE-7C49-96C4-C67CCC25785E}"/>
              </a:ext>
            </a:extLst>
          </p:cNvPr>
          <p:cNvSpPr/>
          <p:nvPr/>
        </p:nvSpPr>
        <p:spPr>
          <a:xfrm>
            <a:off x="4759366" y="5110585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Oppo</a:t>
            </a:r>
            <a:r>
              <a:rPr lang="en-US" sz="1200" dirty="0"/>
              <a:t>, 10</a:t>
            </a:r>
          </a:p>
          <a:p>
            <a:pPr algn="ctr"/>
            <a:r>
              <a:rPr lang="en-US" sz="1200" dirty="0" err="1"/>
              <a:t>Oppo</a:t>
            </a:r>
            <a:r>
              <a:rPr lang="en-US" sz="1200" dirty="0"/>
              <a:t>, 15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C07D68-7613-8B49-A135-2FCA08722644}"/>
              </a:ext>
            </a:extLst>
          </p:cNvPr>
          <p:cNvSpPr/>
          <p:nvPr/>
        </p:nvSpPr>
        <p:spPr>
          <a:xfrm>
            <a:off x="4768793" y="6015185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Moto, 5</a:t>
            </a:r>
          </a:p>
          <a:p>
            <a:pPr algn="ctr"/>
            <a:r>
              <a:rPr lang="en-US" sz="1200" dirty="0"/>
              <a:t>Moto,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7B0B3-F58E-6A49-B690-44AB29B9D23E}"/>
              </a:ext>
            </a:extLst>
          </p:cNvPr>
          <p:cNvCxnSpPr>
            <a:endCxn id="7" idx="1"/>
          </p:cNvCxnSpPr>
          <p:nvPr/>
        </p:nvCxnSpPr>
        <p:spPr>
          <a:xfrm flipV="1">
            <a:off x="3733801" y="2637148"/>
            <a:ext cx="1034992" cy="8534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1BB103-DA83-CC40-AC92-02CD0266CBF2}"/>
              </a:ext>
            </a:extLst>
          </p:cNvPr>
          <p:cNvCxnSpPr>
            <a:cxnSpLocks/>
          </p:cNvCxnSpPr>
          <p:nvPr/>
        </p:nvCxnSpPr>
        <p:spPr>
          <a:xfrm>
            <a:off x="3729721" y="3486832"/>
            <a:ext cx="1029645" cy="1746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546CB5-1846-5141-A4DD-8665A10B169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33801" y="3429628"/>
            <a:ext cx="1011425" cy="109045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5254BF-9692-674A-B3E6-1F1CFD9499A4}"/>
              </a:ext>
            </a:extLst>
          </p:cNvPr>
          <p:cNvCxnSpPr/>
          <p:nvPr/>
        </p:nvCxnSpPr>
        <p:spPr>
          <a:xfrm flipV="1">
            <a:off x="3717304" y="3681318"/>
            <a:ext cx="1034992" cy="85344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A243AB-AC28-BC41-82E6-8B0C1E6DCD0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713224" y="4498079"/>
            <a:ext cx="1046142" cy="3292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A7F7D3-6B9B-3A46-B669-10C96C08B6D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717304" y="4473798"/>
            <a:ext cx="1042062" cy="96444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17C3F-A711-234A-9C7F-38C0A7B1756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726731" y="5438245"/>
            <a:ext cx="1032635" cy="6371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F1A4F4-023B-9B4D-AFB8-47BC231FE42E}"/>
              </a:ext>
            </a:extLst>
          </p:cNvPr>
          <p:cNvCxnSpPr>
            <a:cxnSpLocks/>
          </p:cNvCxnSpPr>
          <p:nvPr/>
        </p:nvCxnSpPr>
        <p:spPr>
          <a:xfrm>
            <a:off x="3722651" y="6071588"/>
            <a:ext cx="1029645" cy="17469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3D0FAE-BB71-BC4B-946B-2AC6EFCC32EB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3733801" y="2637148"/>
            <a:ext cx="1034992" cy="34302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1890F17-5AC2-7F4A-A619-A7F31B41A62B}"/>
              </a:ext>
            </a:extLst>
          </p:cNvPr>
          <p:cNvSpPr/>
          <p:nvPr/>
        </p:nvSpPr>
        <p:spPr>
          <a:xfrm>
            <a:off x="6308512" y="2297462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LG, 70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B1F063-BD9D-4644-B22F-40B4126800E7}"/>
              </a:ext>
            </a:extLst>
          </p:cNvPr>
          <p:cNvSpPr/>
          <p:nvPr/>
        </p:nvSpPr>
        <p:spPr>
          <a:xfrm>
            <a:off x="6308512" y="3229742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Apple, 50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44053D-BA11-914C-AB45-1DCA330CDDF1}"/>
              </a:ext>
            </a:extLst>
          </p:cNvPr>
          <p:cNvSpPr/>
          <p:nvPr/>
        </p:nvSpPr>
        <p:spPr>
          <a:xfrm>
            <a:off x="6299085" y="4158393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sumsang</a:t>
            </a:r>
            <a:r>
              <a:rPr lang="en-US" sz="1200" dirty="0"/>
              <a:t>, 60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AE80D6-F203-A24F-AAC6-104BD17A08D6}"/>
              </a:ext>
            </a:extLst>
          </p:cNvPr>
          <p:cNvSpPr/>
          <p:nvPr/>
        </p:nvSpPr>
        <p:spPr>
          <a:xfrm>
            <a:off x="6299085" y="5098559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Oppo</a:t>
            </a:r>
            <a:r>
              <a:rPr lang="en-US" sz="1200" dirty="0"/>
              <a:t>, 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457E50-D5ED-434B-9347-654D213F004A}"/>
              </a:ext>
            </a:extLst>
          </p:cNvPr>
          <p:cNvSpPr/>
          <p:nvPr/>
        </p:nvSpPr>
        <p:spPr>
          <a:xfrm>
            <a:off x="6308512" y="6003159"/>
            <a:ext cx="990600" cy="65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Moto, 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47FBB0-A7FF-F340-B25B-ACEBCFC63F24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5759393" y="2625122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FD80B5-5143-F041-837F-946FF0E4E9EF}"/>
              </a:ext>
            </a:extLst>
          </p:cNvPr>
          <p:cNvCxnSpPr>
            <a:cxnSpLocks/>
          </p:cNvCxnSpPr>
          <p:nvPr/>
        </p:nvCxnSpPr>
        <p:spPr>
          <a:xfrm flipV="1">
            <a:off x="5760179" y="3559530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C4F3DC-826A-174D-8076-04A3449409B3}"/>
              </a:ext>
            </a:extLst>
          </p:cNvPr>
          <p:cNvCxnSpPr>
            <a:cxnSpLocks/>
          </p:cNvCxnSpPr>
          <p:nvPr/>
        </p:nvCxnSpPr>
        <p:spPr>
          <a:xfrm flipV="1">
            <a:off x="5762456" y="4500702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39662F-6AA7-B24A-924E-09669A832602}"/>
              </a:ext>
            </a:extLst>
          </p:cNvPr>
          <p:cNvCxnSpPr>
            <a:cxnSpLocks/>
          </p:cNvCxnSpPr>
          <p:nvPr/>
        </p:nvCxnSpPr>
        <p:spPr>
          <a:xfrm flipV="1">
            <a:off x="5763242" y="5435110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B79F94-1B93-3D43-8C1C-C214BCC6520F}"/>
              </a:ext>
            </a:extLst>
          </p:cNvPr>
          <p:cNvCxnSpPr>
            <a:cxnSpLocks/>
          </p:cNvCxnSpPr>
          <p:nvPr/>
        </p:nvCxnSpPr>
        <p:spPr>
          <a:xfrm flipV="1">
            <a:off x="5749966" y="6321928"/>
            <a:ext cx="549119" cy="120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AF207F4-E634-4448-A392-888FC334C2D3}"/>
              </a:ext>
            </a:extLst>
          </p:cNvPr>
          <p:cNvSpPr/>
          <p:nvPr/>
        </p:nvSpPr>
        <p:spPr>
          <a:xfrm>
            <a:off x="8001000" y="4077154"/>
            <a:ext cx="990600" cy="908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LG, 70</a:t>
            </a:r>
          </a:p>
          <a:p>
            <a:pPr algn="ctr"/>
            <a:r>
              <a:rPr lang="en-US" sz="1200" dirty="0" err="1"/>
              <a:t>Sumsang</a:t>
            </a:r>
            <a:r>
              <a:rPr lang="en-US" sz="1200" dirty="0"/>
              <a:t>, 60</a:t>
            </a:r>
          </a:p>
          <a:p>
            <a:pPr algn="ctr"/>
            <a:r>
              <a:rPr lang="en-US" sz="1200" dirty="0"/>
              <a:t>Apple, 50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1B7979-3319-0D46-BA17-73CEA1BEC5B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298326" y="3580191"/>
            <a:ext cx="702674" cy="95132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6CE58F-5DD3-6F44-9D7B-7BABC95211D7}"/>
              </a:ext>
            </a:extLst>
          </p:cNvPr>
          <p:cNvCxnSpPr>
            <a:cxnSpLocks/>
          </p:cNvCxnSpPr>
          <p:nvPr/>
        </p:nvCxnSpPr>
        <p:spPr>
          <a:xfrm>
            <a:off x="7298326" y="2597411"/>
            <a:ext cx="702674" cy="177693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1D9E88-6580-954D-9678-4EE560FC5F8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306967" y="4495813"/>
            <a:ext cx="694033" cy="357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678733-0BAD-B447-BC67-1033236FC1D8}"/>
              </a:ext>
            </a:extLst>
          </p:cNvPr>
          <p:cNvCxnSpPr>
            <a:cxnSpLocks/>
          </p:cNvCxnSpPr>
          <p:nvPr/>
        </p:nvCxnSpPr>
        <p:spPr>
          <a:xfrm flipV="1">
            <a:off x="7312097" y="4583672"/>
            <a:ext cx="688903" cy="86643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E1A7A2-6F01-0446-8983-4E0276DA099E}"/>
              </a:ext>
            </a:extLst>
          </p:cNvPr>
          <p:cNvCxnSpPr>
            <a:cxnSpLocks/>
          </p:cNvCxnSpPr>
          <p:nvPr/>
        </p:nvCxnSpPr>
        <p:spPr>
          <a:xfrm flipV="1">
            <a:off x="7294029" y="4715508"/>
            <a:ext cx="706971" cy="164084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942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85C3-6B86-F94B-A4BB-1FE73964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Limitations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47D20-9E45-0745-B39D-6F412617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C9EB-223A-5545-ADA1-CA703BCB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6A654-5708-194F-B071-0409CC10CA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Static data </a:t>
            </a:r>
          </a:p>
          <a:p>
            <a:pPr lvl="1"/>
            <a:r>
              <a:rPr lang="en-US" sz="2000" dirty="0"/>
              <a:t>Restrictive programming model </a:t>
            </a:r>
          </a:p>
          <a:p>
            <a:pPr lvl="1"/>
            <a:r>
              <a:rPr lang="en-US" sz="2000" dirty="0"/>
              <a:t>No support for dataflows (not dynamic)</a:t>
            </a:r>
          </a:p>
          <a:p>
            <a:pPr lvl="1"/>
            <a:r>
              <a:rPr lang="en-US" sz="2000" dirty="0"/>
              <a:t>Purely batch processing (not flow)</a:t>
            </a:r>
          </a:p>
          <a:p>
            <a:pPr lvl="1"/>
            <a:r>
              <a:rPr lang="en-US" sz="2000" dirty="0"/>
              <a:t>Jobs can take hours to complete </a:t>
            </a:r>
          </a:p>
          <a:p>
            <a:pPr lvl="1"/>
            <a:r>
              <a:rPr lang="en-US" sz="2000" dirty="0"/>
              <a:t>No streaming, interactive analytics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How many mappers and reducers? </a:t>
            </a:r>
          </a:p>
          <a:p>
            <a:r>
              <a:rPr lang="en-US" sz="2800" dirty="0"/>
              <a:t>How much memory to allocate?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A36FE-4F96-704C-AE5E-20955300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752600"/>
            <a:ext cx="354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5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7BA-45BF-3E4F-A532-FE3A15CA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Data on a single Machine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A9A81-3369-044D-B2D5-6FC57024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AE3DB-6B53-FB43-8B08-D6B72EBA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00A9D7-3CA4-5946-B6D9-5BB1A663F1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 on file system on disk </a:t>
            </a:r>
          </a:p>
          <a:p>
            <a:r>
              <a:rPr lang="en-US" dirty="0"/>
              <a:t>Simple processing flow: </a:t>
            </a:r>
          </a:p>
          <a:p>
            <a:pPr marL="274320" lvl="1" indent="0">
              <a:buNone/>
            </a:pPr>
            <a:r>
              <a:rPr lang="en-US" dirty="0"/>
              <a:t>1. Read into memory </a:t>
            </a:r>
          </a:p>
          <a:p>
            <a:pPr marL="274320" lvl="1" indent="0">
              <a:buNone/>
            </a:pPr>
            <a:r>
              <a:rPr lang="en-US" dirty="0"/>
              <a:t>2. Process data (apply some function) </a:t>
            </a:r>
          </a:p>
          <a:p>
            <a:pPr marL="274320" lvl="1" indent="0">
              <a:buNone/>
            </a:pPr>
            <a:r>
              <a:rPr lang="en-US" dirty="0"/>
              <a:t>3. Write back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96460-E9EC-3F49-B5B9-E58F0A3E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438400"/>
            <a:ext cx="2184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3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60CF-9701-1242-82B7-645F61E7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MapReduce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B4BB-B9C3-614C-A217-F9772A64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5D15D-F337-8444-B63C-D5CC1E6A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C66239-1CDD-BB4B-B86A-B9C052C776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Modern computing hardware has plenty of computing power: </a:t>
            </a:r>
          </a:p>
          <a:p>
            <a:pPr lvl="1"/>
            <a:r>
              <a:rPr lang="en-US" sz="1800" dirty="0"/>
              <a:t>A typical laptop: 8 cores, 16 GB RAM, 512 GB SSD (usually </a:t>
            </a:r>
            <a:r>
              <a:rPr lang="en-US" sz="1800" dirty="0" err="1"/>
              <a:t>NVMe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A typical server: 64 cores, 256 GB RAM, 2 TB SSD, … </a:t>
            </a:r>
          </a:p>
          <a:p>
            <a:endParaRPr lang="en-US" sz="2400" dirty="0"/>
          </a:p>
          <a:p>
            <a:r>
              <a:rPr lang="en-US" sz="2400" dirty="0"/>
              <a:t>Is your dataset really that large? </a:t>
            </a:r>
          </a:p>
          <a:p>
            <a:pPr lvl="1"/>
            <a:r>
              <a:rPr lang="en-US" sz="1800" dirty="0"/>
              <a:t>Wikipedia: 30 GB </a:t>
            </a:r>
          </a:p>
          <a:p>
            <a:endParaRPr lang="en-US" sz="2400" dirty="0"/>
          </a:p>
          <a:p>
            <a:r>
              <a:rPr lang="en-US" sz="2400" dirty="0"/>
              <a:t>In many cases, an optimized non-distributed implementation beats a large cluster (!) </a:t>
            </a:r>
          </a:p>
        </p:txBody>
      </p:sp>
    </p:spTree>
    <p:extLst>
      <p:ext uri="{BB962C8B-B14F-4D97-AF65-F5344CB8AC3E}">
        <p14:creationId xmlns:p14="http://schemas.microsoft.com/office/powerpoint/2010/main" val="4276200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7172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Single server vs multiple server processing</a:t>
            </a:r>
          </a:p>
          <a:p>
            <a:r>
              <a:rPr lang="en-US" dirty="0"/>
              <a:t>Divide-and-conquer</a:t>
            </a:r>
          </a:p>
          <a:p>
            <a:r>
              <a:rPr lang="en-US" dirty="0"/>
              <a:t>MapReduce</a:t>
            </a:r>
          </a:p>
          <a:p>
            <a:pPr lvl="1"/>
            <a:r>
              <a:rPr lang="en-US" dirty="0"/>
              <a:t>Map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How it works</a:t>
            </a:r>
          </a:p>
          <a:p>
            <a:pPr lvl="1"/>
            <a:r>
              <a:rPr lang="en-US" dirty="0"/>
              <a:t>Fault-tolerance</a:t>
            </a:r>
          </a:p>
          <a:p>
            <a:pPr lvl="1"/>
            <a:r>
              <a:rPr lang="en-US" dirty="0"/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64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08C8-B8BC-5E49-9E6F-D8B75F1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Servers?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3738C-D4B9-CA46-B887-695004B6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74F2-B8B2-0044-9244-1472F1A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C084A7-F100-CF4A-A684-57ADC8E2B8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124200"/>
          </a:xfrm>
        </p:spPr>
        <p:txBody>
          <a:bodyPr>
            <a:noAutofit/>
          </a:bodyPr>
          <a:lstStyle/>
          <a:p>
            <a:r>
              <a:rPr lang="en-US" sz="2800" dirty="0"/>
              <a:t>Data size larger than disk capacity</a:t>
            </a:r>
          </a:p>
          <a:p>
            <a:r>
              <a:rPr lang="en-US" sz="2800" dirty="0"/>
              <a:t>Sequentially processing data can be slow</a:t>
            </a:r>
          </a:p>
          <a:p>
            <a:pPr lvl="1"/>
            <a:r>
              <a:rPr lang="en-US" sz="2000" dirty="0"/>
              <a:t>Limited by disk read/write speeds</a:t>
            </a:r>
          </a:p>
          <a:p>
            <a:pPr lvl="1"/>
            <a:r>
              <a:rPr lang="en-US" sz="2000" dirty="0"/>
              <a:t>Parallel processing can significantly reduce time</a:t>
            </a:r>
          </a:p>
          <a:p>
            <a:r>
              <a:rPr lang="en-US" sz="2800" dirty="0"/>
              <a:t>Single point of failure with a single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C511-76BB-7B4C-8832-68CA333A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4864100"/>
            <a:ext cx="36703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7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7172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divide-and-conquer algorithm works by recursively breaking down a problem into two or more sub-problems of the same or related type, until these become simple enough to be solved directly. The solutions to the sub-problems are then combined to give a solution to the original problem.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E81C2-88FE-D24B-A8A4-6647A00F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75" y="4089458"/>
            <a:ext cx="5784850" cy="24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AEBF-CAE7-F34A-AAC2-C062E16C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Divide-and-Conquer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1DEBA-73DF-AA4D-8951-F691B7A7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A96BD-B226-FC49-985F-59DE120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764E96-5608-864C-9BE9-54239FF431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How to get the total population of USA?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461ED-7222-484D-A507-2A11B4200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352675"/>
            <a:ext cx="619125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4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9149-FC78-594D-89CD-6B63454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problem can Divide-and-Conquer solve?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8A70-5865-614D-8F4B-421A418A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8303F-B2A7-FC44-8422-47A1BBD2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B60CD4-8569-4647-81FE-EC20E8C2EF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 characteristics:</a:t>
            </a:r>
          </a:p>
          <a:p>
            <a:pPr lvl="1"/>
            <a:r>
              <a:rPr lang="en-US" dirty="0"/>
              <a:t>The scale of the problem is large or complex, and the problem can be broken down into several smaller, simple problems of the same type to solve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sub-problems are independent of each other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solutions of the sub-problems can be combined to obtain the solution of 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157832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20B4-474E-0547-863D-F449A730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Divide-and-Conquer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D7F5A-0DC6-C04F-B8B5-34781618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3BB7D-FD78-7B46-8691-3304803B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28C49C-8C03-3944-8533-00194E4B9A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Decompose the original problem. </a:t>
            </a:r>
          </a:p>
          <a:p>
            <a:pPr lvl="1"/>
            <a:r>
              <a:rPr lang="en-US" sz="1600" dirty="0"/>
              <a:t>The original problem is decomposed into several smaller, independent sub-problems that have the same form as the original problem. </a:t>
            </a:r>
          </a:p>
          <a:p>
            <a:endParaRPr lang="en-US" sz="2400" dirty="0"/>
          </a:p>
          <a:p>
            <a:r>
              <a:rPr lang="en-US" sz="2400" dirty="0"/>
              <a:t>Solve subproblems. </a:t>
            </a:r>
          </a:p>
          <a:p>
            <a:pPr lvl="1"/>
            <a:r>
              <a:rPr lang="en-US" sz="1600" dirty="0"/>
              <a:t>If the sub-problems are small and easy to solve, solve them directly; </a:t>
            </a:r>
          </a:p>
          <a:p>
            <a:pPr lvl="1"/>
            <a:r>
              <a:rPr lang="en-US" sz="1600" dirty="0"/>
              <a:t>Otherwise, solve the sub-problems recursively. </a:t>
            </a:r>
          </a:p>
          <a:p>
            <a:endParaRPr lang="en-US" sz="2400" dirty="0"/>
          </a:p>
          <a:p>
            <a:r>
              <a:rPr lang="en-US" sz="2400" dirty="0"/>
              <a:t>Merging solutions </a:t>
            </a:r>
          </a:p>
          <a:p>
            <a:pPr lvl="1"/>
            <a:r>
              <a:rPr lang="en-US" sz="1600" dirty="0"/>
              <a:t>Merge the solutions of the sub-problems into solutions of the original problem.</a:t>
            </a:r>
          </a:p>
        </p:txBody>
      </p:sp>
    </p:spTree>
    <p:extLst>
      <p:ext uri="{BB962C8B-B14F-4D97-AF65-F5344CB8AC3E}">
        <p14:creationId xmlns:p14="http://schemas.microsoft.com/office/powerpoint/2010/main" val="201980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6814-3BDE-B243-ACB8-0C56DDA9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6E1D8-5402-EA4C-AAC4-F37EEC4C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F4489-7491-C946-AE12-A9DC9DF1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7172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9DE8-F1A9-254A-BE78-949D62DD1A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89610"/>
          </a:xfrm>
        </p:spPr>
        <p:txBody>
          <a:bodyPr>
            <a:noAutofit/>
          </a:bodyPr>
          <a:lstStyle/>
          <a:p>
            <a:r>
              <a:rPr lang="en-US" sz="2000" dirty="0">
                <a:hlinkClick r:id="rId2"/>
              </a:rPr>
              <a:t>https://static.googleusercontent.com/media/research.google.com/en//archive/mapreduce-osdi04.pdf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ECE7C-0D6B-1343-A201-F2F61296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76" y="2362405"/>
            <a:ext cx="7546848" cy="44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5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37928</TotalTime>
  <Words>1941</Words>
  <Application>Microsoft Macintosh PowerPoint</Application>
  <PresentationFormat>On-screen Show (4:3)</PresentationFormat>
  <Paragraphs>427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 New</vt:lpstr>
      <vt:lpstr>Wingdings</vt:lpstr>
      <vt:lpstr>Wingdings 3</vt:lpstr>
      <vt:lpstr>Origin</vt:lpstr>
      <vt:lpstr>CS 7172 Parallel and Distributed Computation  MapReduce</vt:lpstr>
      <vt:lpstr>Outline</vt:lpstr>
      <vt:lpstr>Processing Data on a single Machine</vt:lpstr>
      <vt:lpstr>Why Multiple Servers?</vt:lpstr>
      <vt:lpstr>Divide-and-Conquer</vt:lpstr>
      <vt:lpstr>Divide-and-Conquer</vt:lpstr>
      <vt:lpstr>What kind of problem can Divide-and-Conquer solve?</vt:lpstr>
      <vt:lpstr>How to Use Divide-and-Conquer </vt:lpstr>
      <vt:lpstr>MapReduce</vt:lpstr>
      <vt:lpstr>Why MapReduce?</vt:lpstr>
      <vt:lpstr>MapReduce</vt:lpstr>
      <vt:lpstr>Map</vt:lpstr>
      <vt:lpstr>Reduce</vt:lpstr>
      <vt:lpstr>How the MapReduce works</vt:lpstr>
      <vt:lpstr>How the MapReduce works</vt:lpstr>
      <vt:lpstr>How the MapReduce works</vt:lpstr>
      <vt:lpstr>How the MapReduce works</vt:lpstr>
      <vt:lpstr>How the MapReduce works</vt:lpstr>
      <vt:lpstr>How the MapReduce works</vt:lpstr>
      <vt:lpstr>How the MapReduce works</vt:lpstr>
      <vt:lpstr>How the MapReduce works</vt:lpstr>
      <vt:lpstr>Fault-Tolerance in MapReduce</vt:lpstr>
      <vt:lpstr>MapReduce Example</vt:lpstr>
      <vt:lpstr>MapReduce Example</vt:lpstr>
      <vt:lpstr>MapReduce Example</vt:lpstr>
      <vt:lpstr>MapReduce Example</vt:lpstr>
      <vt:lpstr>MapReduce Example</vt:lpstr>
      <vt:lpstr>MapReduce Example</vt:lpstr>
      <vt:lpstr>MapReduce Limitations</vt:lpstr>
      <vt:lpstr>When NOT To Use MapReduce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1444</cp:revision>
  <dcterms:created xsi:type="dcterms:W3CDTF">2012-08-09T04:56:17Z</dcterms:created>
  <dcterms:modified xsi:type="dcterms:W3CDTF">2020-04-06T15:29:47Z</dcterms:modified>
</cp:coreProperties>
</file>